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18"/>
  </p:notesMasterIdLst>
  <p:sldIdLst>
    <p:sldId id="275" r:id="rId2"/>
    <p:sldId id="257" r:id="rId3"/>
    <p:sldId id="258" r:id="rId4"/>
    <p:sldId id="265" r:id="rId5"/>
    <p:sldId id="268" r:id="rId6"/>
    <p:sldId id="259" r:id="rId7"/>
    <p:sldId id="260" r:id="rId8"/>
    <p:sldId id="262" r:id="rId9"/>
    <p:sldId id="263" r:id="rId10"/>
    <p:sldId id="266" r:id="rId11"/>
    <p:sldId id="267" r:id="rId12"/>
    <p:sldId id="273" r:id="rId13"/>
    <p:sldId id="271" r:id="rId14"/>
    <p:sldId id="272" r:id="rId15"/>
    <p:sldId id="274" r:id="rId16"/>
    <p:sldId id="264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9CE9E7-8651-423D-B485-1EBB05F7063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2D5C2-973D-408F-A5B7-73BE69DFF30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Expansión urbana</a:t>
          </a:r>
          <a:endParaRPr lang="en-US"/>
        </a:p>
      </dgm:t>
    </dgm:pt>
    <dgm:pt modelId="{454F06B1-7DF1-448F-AB2B-A0958F9CD707}" type="parTrans" cxnId="{79089A68-A0E5-4F2D-B811-85AC39591A83}">
      <dgm:prSet/>
      <dgm:spPr/>
      <dgm:t>
        <a:bodyPr/>
        <a:lstStyle/>
        <a:p>
          <a:endParaRPr lang="en-US"/>
        </a:p>
      </dgm:t>
    </dgm:pt>
    <dgm:pt modelId="{AB41D160-FBDE-4CE4-96B6-002921165B45}" type="sibTrans" cxnId="{79089A68-A0E5-4F2D-B811-85AC39591A83}">
      <dgm:prSet/>
      <dgm:spPr/>
      <dgm:t>
        <a:bodyPr/>
        <a:lstStyle/>
        <a:p>
          <a:endParaRPr lang="en-US"/>
        </a:p>
      </dgm:t>
    </dgm:pt>
    <dgm:pt modelId="{B0E90EE2-010B-4864-B3BC-7B20DE44756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Aumento de demanda vegetal</a:t>
          </a:r>
          <a:endParaRPr lang="en-US"/>
        </a:p>
      </dgm:t>
    </dgm:pt>
    <dgm:pt modelId="{9C3FA19E-1801-4E53-AC21-DFECD43B14B8}" type="parTrans" cxnId="{1BC8EFD0-75DD-44DB-8114-C234B709E728}">
      <dgm:prSet/>
      <dgm:spPr/>
      <dgm:t>
        <a:bodyPr/>
        <a:lstStyle/>
        <a:p>
          <a:endParaRPr lang="en-US"/>
        </a:p>
      </dgm:t>
    </dgm:pt>
    <dgm:pt modelId="{A4654D07-1E41-4A70-B8C1-95BBC961FB7F}" type="sibTrans" cxnId="{1BC8EFD0-75DD-44DB-8114-C234B709E728}">
      <dgm:prSet/>
      <dgm:spPr/>
      <dgm:t>
        <a:bodyPr/>
        <a:lstStyle/>
        <a:p>
          <a:endParaRPr lang="en-US"/>
        </a:p>
      </dgm:t>
    </dgm:pt>
    <dgm:pt modelId="{E0E9824C-F03F-4722-B80E-256E40A2F9C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Ineficiencia en el riego</a:t>
          </a:r>
          <a:endParaRPr lang="en-US"/>
        </a:p>
      </dgm:t>
    </dgm:pt>
    <dgm:pt modelId="{8ECF3B1B-AF64-425E-BE55-8A165108547A}" type="parTrans" cxnId="{50BB1DC9-418A-4B1A-8C72-004D53BCB449}">
      <dgm:prSet/>
      <dgm:spPr/>
      <dgm:t>
        <a:bodyPr/>
        <a:lstStyle/>
        <a:p>
          <a:endParaRPr lang="en-US"/>
        </a:p>
      </dgm:t>
    </dgm:pt>
    <dgm:pt modelId="{5D6D5D5D-C61A-4D35-BEE5-824766E237F6}" type="sibTrans" cxnId="{50BB1DC9-418A-4B1A-8C72-004D53BCB449}">
      <dgm:prSet/>
      <dgm:spPr/>
      <dgm:t>
        <a:bodyPr/>
        <a:lstStyle/>
        <a:p>
          <a:endParaRPr lang="en-US"/>
        </a:p>
      </dgm:t>
    </dgm:pt>
    <dgm:pt modelId="{02DACB1F-16F9-4F37-94C4-B1B70AA65A3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Necesidad de automatizar la gestión de invernaderos</a:t>
          </a:r>
          <a:endParaRPr lang="en-US" dirty="0"/>
        </a:p>
      </dgm:t>
    </dgm:pt>
    <dgm:pt modelId="{0EB5F7C7-4F9B-40F1-BDD9-8989C5FA72A9}" type="parTrans" cxnId="{9C6ADE60-B152-43B6-B1C0-33E7ACB5E05D}">
      <dgm:prSet/>
      <dgm:spPr/>
      <dgm:t>
        <a:bodyPr/>
        <a:lstStyle/>
        <a:p>
          <a:endParaRPr lang="en-US"/>
        </a:p>
      </dgm:t>
    </dgm:pt>
    <dgm:pt modelId="{76897F1D-7798-4C25-A392-D15866D7C4CC}" type="sibTrans" cxnId="{9C6ADE60-B152-43B6-B1C0-33E7ACB5E05D}">
      <dgm:prSet/>
      <dgm:spPr/>
      <dgm:t>
        <a:bodyPr/>
        <a:lstStyle/>
        <a:p>
          <a:endParaRPr lang="en-US"/>
        </a:p>
      </dgm:t>
    </dgm:pt>
    <dgm:pt modelId="{61A3DCD9-9B54-415F-AA75-AFDD7AFDD76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“Buscamos que la tecnología trabaje para el agricultor.”</a:t>
          </a:r>
          <a:endParaRPr lang="en-US" dirty="0"/>
        </a:p>
      </dgm:t>
    </dgm:pt>
    <dgm:pt modelId="{FE5A1BD5-76D4-475F-AAB3-193A02FB75BB}" type="parTrans" cxnId="{2AFC295F-4F76-4753-8D01-CB0FC7607F66}">
      <dgm:prSet/>
      <dgm:spPr/>
      <dgm:t>
        <a:bodyPr/>
        <a:lstStyle/>
        <a:p>
          <a:endParaRPr lang="en-US"/>
        </a:p>
      </dgm:t>
    </dgm:pt>
    <dgm:pt modelId="{E5920347-E6D1-4590-9EC3-5B0355A20E0F}" type="sibTrans" cxnId="{2AFC295F-4F76-4753-8D01-CB0FC7607F66}">
      <dgm:prSet/>
      <dgm:spPr/>
      <dgm:t>
        <a:bodyPr/>
        <a:lstStyle/>
        <a:p>
          <a:endParaRPr lang="en-US"/>
        </a:p>
      </dgm:t>
    </dgm:pt>
    <dgm:pt modelId="{51AC235C-8B2E-464B-9B73-5A18518272E2}" type="pres">
      <dgm:prSet presAssocID="{A49CE9E7-8651-423D-B485-1EBB05F70630}" presName="root" presStyleCnt="0">
        <dgm:presLayoutVars>
          <dgm:dir/>
          <dgm:resizeHandles val="exact"/>
        </dgm:presLayoutVars>
      </dgm:prSet>
      <dgm:spPr/>
    </dgm:pt>
    <dgm:pt modelId="{8B147549-B5F2-48AF-BEB5-AAF3E122E890}" type="pres">
      <dgm:prSet presAssocID="{6A12D5C2-973D-408F-A5B7-73BE69DFF30F}" presName="compNode" presStyleCnt="0"/>
      <dgm:spPr/>
    </dgm:pt>
    <dgm:pt modelId="{C5396A2F-C45E-4CED-83BA-100F28ECA495}" type="pres">
      <dgm:prSet presAssocID="{6A12D5C2-973D-408F-A5B7-73BE69DFF30F}" presName="bgRect" presStyleLbl="bgShp" presStyleIdx="0" presStyleCnt="5"/>
      <dgm:spPr/>
    </dgm:pt>
    <dgm:pt modelId="{EA3D92FC-E327-49EE-8B89-BEBC946425DF}" type="pres">
      <dgm:prSet presAssocID="{6A12D5C2-973D-408F-A5B7-73BE69DFF30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udad"/>
        </a:ext>
      </dgm:extLst>
    </dgm:pt>
    <dgm:pt modelId="{B867B7F2-F399-40D0-B0C2-32F447A9BC39}" type="pres">
      <dgm:prSet presAssocID="{6A12D5C2-973D-408F-A5B7-73BE69DFF30F}" presName="spaceRect" presStyleCnt="0"/>
      <dgm:spPr/>
    </dgm:pt>
    <dgm:pt modelId="{44EDF58B-B43D-483E-AC62-68305181DE9C}" type="pres">
      <dgm:prSet presAssocID="{6A12D5C2-973D-408F-A5B7-73BE69DFF30F}" presName="parTx" presStyleLbl="revTx" presStyleIdx="0" presStyleCnt="5">
        <dgm:presLayoutVars>
          <dgm:chMax val="0"/>
          <dgm:chPref val="0"/>
        </dgm:presLayoutVars>
      </dgm:prSet>
      <dgm:spPr/>
    </dgm:pt>
    <dgm:pt modelId="{9E44AF88-F77D-4DBB-B7CC-A0232295F99C}" type="pres">
      <dgm:prSet presAssocID="{AB41D160-FBDE-4CE4-96B6-002921165B45}" presName="sibTrans" presStyleCnt="0"/>
      <dgm:spPr/>
    </dgm:pt>
    <dgm:pt modelId="{D584B2D9-5B88-4E21-AEC8-CA043503402A}" type="pres">
      <dgm:prSet presAssocID="{B0E90EE2-010B-4864-B3BC-7B20DE44756B}" presName="compNode" presStyleCnt="0"/>
      <dgm:spPr/>
    </dgm:pt>
    <dgm:pt modelId="{04741C9B-1911-40EF-9F4A-F24690294ABF}" type="pres">
      <dgm:prSet presAssocID="{B0E90EE2-010B-4864-B3BC-7B20DE44756B}" presName="bgRect" presStyleLbl="bgShp" presStyleIdx="1" presStyleCnt="5"/>
      <dgm:spPr/>
    </dgm:pt>
    <dgm:pt modelId="{195DBAFD-6C59-4E5B-BE47-FCD76C6A6445}" type="pres">
      <dgm:prSet presAssocID="{B0E90EE2-010B-4864-B3BC-7B20DE44756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a"/>
        </a:ext>
      </dgm:extLst>
    </dgm:pt>
    <dgm:pt modelId="{995277F5-3F7D-481B-A2B0-90ECE56A3A17}" type="pres">
      <dgm:prSet presAssocID="{B0E90EE2-010B-4864-B3BC-7B20DE44756B}" presName="spaceRect" presStyleCnt="0"/>
      <dgm:spPr/>
    </dgm:pt>
    <dgm:pt modelId="{680FEC9A-A398-4809-917E-93B6A0149DC6}" type="pres">
      <dgm:prSet presAssocID="{B0E90EE2-010B-4864-B3BC-7B20DE44756B}" presName="parTx" presStyleLbl="revTx" presStyleIdx="1" presStyleCnt="5">
        <dgm:presLayoutVars>
          <dgm:chMax val="0"/>
          <dgm:chPref val="0"/>
        </dgm:presLayoutVars>
      </dgm:prSet>
      <dgm:spPr/>
    </dgm:pt>
    <dgm:pt modelId="{7B7DAB22-BC7A-4CEE-A09C-FFCDBB06F778}" type="pres">
      <dgm:prSet presAssocID="{A4654D07-1E41-4A70-B8C1-95BBC961FB7F}" presName="sibTrans" presStyleCnt="0"/>
      <dgm:spPr/>
    </dgm:pt>
    <dgm:pt modelId="{B2C50BDF-BBBE-4D24-9DC9-2A72CE56D64D}" type="pres">
      <dgm:prSet presAssocID="{E0E9824C-F03F-4722-B80E-256E40A2F9C8}" presName="compNode" presStyleCnt="0"/>
      <dgm:spPr/>
    </dgm:pt>
    <dgm:pt modelId="{9861B9E5-453A-4BC3-878B-05EE6913B85E}" type="pres">
      <dgm:prSet presAssocID="{E0E9824C-F03F-4722-B80E-256E40A2F9C8}" presName="bgRect" presStyleLbl="bgShp" presStyleIdx="2" presStyleCnt="5"/>
      <dgm:spPr/>
    </dgm:pt>
    <dgm:pt modelId="{15003E7C-C5A8-46B2-8834-856E4629F2A5}" type="pres">
      <dgm:prSet presAssocID="{E0E9824C-F03F-4722-B80E-256E40A2F9C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FE1F7417-84ED-45C1-8813-78C314F9FB4B}" type="pres">
      <dgm:prSet presAssocID="{E0E9824C-F03F-4722-B80E-256E40A2F9C8}" presName="spaceRect" presStyleCnt="0"/>
      <dgm:spPr/>
    </dgm:pt>
    <dgm:pt modelId="{983E1E12-9009-4F6D-8E86-AA6742270F44}" type="pres">
      <dgm:prSet presAssocID="{E0E9824C-F03F-4722-B80E-256E40A2F9C8}" presName="parTx" presStyleLbl="revTx" presStyleIdx="2" presStyleCnt="5">
        <dgm:presLayoutVars>
          <dgm:chMax val="0"/>
          <dgm:chPref val="0"/>
        </dgm:presLayoutVars>
      </dgm:prSet>
      <dgm:spPr/>
    </dgm:pt>
    <dgm:pt modelId="{26AFC36B-12BE-44DE-BF82-55091DB9026D}" type="pres">
      <dgm:prSet presAssocID="{5D6D5D5D-C61A-4D35-BEE5-824766E237F6}" presName="sibTrans" presStyleCnt="0"/>
      <dgm:spPr/>
    </dgm:pt>
    <dgm:pt modelId="{3A53B837-3A3A-4679-8694-7BA5C52EF400}" type="pres">
      <dgm:prSet presAssocID="{02DACB1F-16F9-4F37-94C4-B1B70AA65A3A}" presName="compNode" presStyleCnt="0"/>
      <dgm:spPr/>
    </dgm:pt>
    <dgm:pt modelId="{A9DA8ABE-9C37-417B-92D1-03217C9CF36E}" type="pres">
      <dgm:prSet presAssocID="{02DACB1F-16F9-4F37-94C4-B1B70AA65A3A}" presName="bgRect" presStyleLbl="bgShp" presStyleIdx="3" presStyleCnt="5"/>
      <dgm:spPr/>
    </dgm:pt>
    <dgm:pt modelId="{1723B01F-EC2A-4C9F-8475-468F88BAAF8E}" type="pres">
      <dgm:prSet presAssocID="{02DACB1F-16F9-4F37-94C4-B1B70AA65A3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ábrica"/>
        </a:ext>
      </dgm:extLst>
    </dgm:pt>
    <dgm:pt modelId="{F6C3F28E-D18C-4567-ABBC-3156548E5EF6}" type="pres">
      <dgm:prSet presAssocID="{02DACB1F-16F9-4F37-94C4-B1B70AA65A3A}" presName="spaceRect" presStyleCnt="0"/>
      <dgm:spPr/>
    </dgm:pt>
    <dgm:pt modelId="{8BD74932-A36D-400E-A1D4-6EB26A11EDA4}" type="pres">
      <dgm:prSet presAssocID="{02DACB1F-16F9-4F37-94C4-B1B70AA65A3A}" presName="parTx" presStyleLbl="revTx" presStyleIdx="3" presStyleCnt="5">
        <dgm:presLayoutVars>
          <dgm:chMax val="0"/>
          <dgm:chPref val="0"/>
        </dgm:presLayoutVars>
      </dgm:prSet>
      <dgm:spPr/>
    </dgm:pt>
    <dgm:pt modelId="{DCE32307-098A-4E2F-9587-C6B9BA2B9615}" type="pres">
      <dgm:prSet presAssocID="{76897F1D-7798-4C25-A392-D15866D7C4CC}" presName="sibTrans" presStyleCnt="0"/>
      <dgm:spPr/>
    </dgm:pt>
    <dgm:pt modelId="{BD7BBF2A-9D2A-471F-AE7A-3F31220B3B3D}" type="pres">
      <dgm:prSet presAssocID="{61A3DCD9-9B54-415F-AA75-AFDD7AFDD761}" presName="compNode" presStyleCnt="0"/>
      <dgm:spPr/>
    </dgm:pt>
    <dgm:pt modelId="{5EFF6E9D-CDB2-4EE4-86F0-D165A3ABB4EF}" type="pres">
      <dgm:prSet presAssocID="{61A3DCD9-9B54-415F-AA75-AFDD7AFDD761}" presName="bgRect" presStyleLbl="bgShp" presStyleIdx="4" presStyleCnt="5"/>
      <dgm:spPr/>
    </dgm:pt>
    <dgm:pt modelId="{4658C6D3-5859-48CA-B716-015C6135EF81}" type="pres">
      <dgm:prSet presAssocID="{61A3DCD9-9B54-415F-AA75-AFDD7AFDD7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7F924A6A-C458-4FC4-B73E-871BEC942F63}" type="pres">
      <dgm:prSet presAssocID="{61A3DCD9-9B54-415F-AA75-AFDD7AFDD761}" presName="spaceRect" presStyleCnt="0"/>
      <dgm:spPr/>
    </dgm:pt>
    <dgm:pt modelId="{486376E4-0314-4C49-9668-C6AF5A33E554}" type="pres">
      <dgm:prSet presAssocID="{61A3DCD9-9B54-415F-AA75-AFDD7AFDD76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F355509-AFDF-490C-B464-6F3F95BE3A21}" type="presOf" srcId="{61A3DCD9-9B54-415F-AA75-AFDD7AFDD761}" destId="{486376E4-0314-4C49-9668-C6AF5A33E554}" srcOrd="0" destOrd="0" presId="urn:microsoft.com/office/officeart/2018/2/layout/IconVerticalSolidList"/>
    <dgm:cxn modelId="{E035551E-719B-47F2-9B8F-8ACAD909B91C}" type="presOf" srcId="{B0E90EE2-010B-4864-B3BC-7B20DE44756B}" destId="{680FEC9A-A398-4809-917E-93B6A0149DC6}" srcOrd="0" destOrd="0" presId="urn:microsoft.com/office/officeart/2018/2/layout/IconVerticalSolidList"/>
    <dgm:cxn modelId="{2AFC295F-4F76-4753-8D01-CB0FC7607F66}" srcId="{A49CE9E7-8651-423D-B485-1EBB05F70630}" destId="{61A3DCD9-9B54-415F-AA75-AFDD7AFDD761}" srcOrd="4" destOrd="0" parTransId="{FE5A1BD5-76D4-475F-AAB3-193A02FB75BB}" sibTransId="{E5920347-E6D1-4590-9EC3-5B0355A20E0F}"/>
    <dgm:cxn modelId="{9C6ADE60-B152-43B6-B1C0-33E7ACB5E05D}" srcId="{A49CE9E7-8651-423D-B485-1EBB05F70630}" destId="{02DACB1F-16F9-4F37-94C4-B1B70AA65A3A}" srcOrd="3" destOrd="0" parTransId="{0EB5F7C7-4F9B-40F1-BDD9-8989C5FA72A9}" sibTransId="{76897F1D-7798-4C25-A392-D15866D7C4CC}"/>
    <dgm:cxn modelId="{79089A68-A0E5-4F2D-B811-85AC39591A83}" srcId="{A49CE9E7-8651-423D-B485-1EBB05F70630}" destId="{6A12D5C2-973D-408F-A5B7-73BE69DFF30F}" srcOrd="0" destOrd="0" parTransId="{454F06B1-7DF1-448F-AB2B-A0958F9CD707}" sibTransId="{AB41D160-FBDE-4CE4-96B6-002921165B45}"/>
    <dgm:cxn modelId="{2BA7876F-CD1A-42D6-8987-E138E820C457}" type="presOf" srcId="{E0E9824C-F03F-4722-B80E-256E40A2F9C8}" destId="{983E1E12-9009-4F6D-8E86-AA6742270F44}" srcOrd="0" destOrd="0" presId="urn:microsoft.com/office/officeart/2018/2/layout/IconVerticalSolidList"/>
    <dgm:cxn modelId="{F25D3B8F-48C2-447E-887F-4CECF9550FA1}" type="presOf" srcId="{A49CE9E7-8651-423D-B485-1EBB05F70630}" destId="{51AC235C-8B2E-464B-9B73-5A18518272E2}" srcOrd="0" destOrd="0" presId="urn:microsoft.com/office/officeart/2018/2/layout/IconVerticalSolidList"/>
    <dgm:cxn modelId="{056AAD99-277C-42C6-AE74-C7C2792D2DCE}" type="presOf" srcId="{6A12D5C2-973D-408F-A5B7-73BE69DFF30F}" destId="{44EDF58B-B43D-483E-AC62-68305181DE9C}" srcOrd="0" destOrd="0" presId="urn:microsoft.com/office/officeart/2018/2/layout/IconVerticalSolidList"/>
    <dgm:cxn modelId="{50BB1DC9-418A-4B1A-8C72-004D53BCB449}" srcId="{A49CE9E7-8651-423D-B485-1EBB05F70630}" destId="{E0E9824C-F03F-4722-B80E-256E40A2F9C8}" srcOrd="2" destOrd="0" parTransId="{8ECF3B1B-AF64-425E-BE55-8A165108547A}" sibTransId="{5D6D5D5D-C61A-4D35-BEE5-824766E237F6}"/>
    <dgm:cxn modelId="{1BC8EFD0-75DD-44DB-8114-C234B709E728}" srcId="{A49CE9E7-8651-423D-B485-1EBB05F70630}" destId="{B0E90EE2-010B-4864-B3BC-7B20DE44756B}" srcOrd="1" destOrd="0" parTransId="{9C3FA19E-1801-4E53-AC21-DFECD43B14B8}" sibTransId="{A4654D07-1E41-4A70-B8C1-95BBC961FB7F}"/>
    <dgm:cxn modelId="{5B1086F4-D801-454A-BA81-D667F99050E4}" type="presOf" srcId="{02DACB1F-16F9-4F37-94C4-B1B70AA65A3A}" destId="{8BD74932-A36D-400E-A1D4-6EB26A11EDA4}" srcOrd="0" destOrd="0" presId="urn:microsoft.com/office/officeart/2018/2/layout/IconVerticalSolidList"/>
    <dgm:cxn modelId="{15D0D6C4-E538-4C80-9689-88F3B6A9AC5C}" type="presParOf" srcId="{51AC235C-8B2E-464B-9B73-5A18518272E2}" destId="{8B147549-B5F2-48AF-BEB5-AAF3E122E890}" srcOrd="0" destOrd="0" presId="urn:microsoft.com/office/officeart/2018/2/layout/IconVerticalSolidList"/>
    <dgm:cxn modelId="{3AB9DF7A-2D15-48E7-A091-24E8C314DB83}" type="presParOf" srcId="{8B147549-B5F2-48AF-BEB5-AAF3E122E890}" destId="{C5396A2F-C45E-4CED-83BA-100F28ECA495}" srcOrd="0" destOrd="0" presId="urn:microsoft.com/office/officeart/2018/2/layout/IconVerticalSolidList"/>
    <dgm:cxn modelId="{5F591FC4-435E-43F3-8036-46232C4C653A}" type="presParOf" srcId="{8B147549-B5F2-48AF-BEB5-AAF3E122E890}" destId="{EA3D92FC-E327-49EE-8B89-BEBC946425DF}" srcOrd="1" destOrd="0" presId="urn:microsoft.com/office/officeart/2018/2/layout/IconVerticalSolidList"/>
    <dgm:cxn modelId="{499B7F6E-2F80-40A0-8031-69C6AA4B3773}" type="presParOf" srcId="{8B147549-B5F2-48AF-BEB5-AAF3E122E890}" destId="{B867B7F2-F399-40D0-B0C2-32F447A9BC39}" srcOrd="2" destOrd="0" presId="urn:microsoft.com/office/officeart/2018/2/layout/IconVerticalSolidList"/>
    <dgm:cxn modelId="{7602D5E3-504F-4DEA-92B5-32CEB0CECB2B}" type="presParOf" srcId="{8B147549-B5F2-48AF-BEB5-AAF3E122E890}" destId="{44EDF58B-B43D-483E-AC62-68305181DE9C}" srcOrd="3" destOrd="0" presId="urn:microsoft.com/office/officeart/2018/2/layout/IconVerticalSolidList"/>
    <dgm:cxn modelId="{43F6D7BC-873B-42A5-B645-1D74C89E462D}" type="presParOf" srcId="{51AC235C-8B2E-464B-9B73-5A18518272E2}" destId="{9E44AF88-F77D-4DBB-B7CC-A0232295F99C}" srcOrd="1" destOrd="0" presId="urn:microsoft.com/office/officeart/2018/2/layout/IconVerticalSolidList"/>
    <dgm:cxn modelId="{FA36C87A-4030-4CE6-AD7B-20D70149C7E1}" type="presParOf" srcId="{51AC235C-8B2E-464B-9B73-5A18518272E2}" destId="{D584B2D9-5B88-4E21-AEC8-CA043503402A}" srcOrd="2" destOrd="0" presId="urn:microsoft.com/office/officeart/2018/2/layout/IconVerticalSolidList"/>
    <dgm:cxn modelId="{6993DF65-EC3F-48A0-A4D0-60ED30827EF2}" type="presParOf" srcId="{D584B2D9-5B88-4E21-AEC8-CA043503402A}" destId="{04741C9B-1911-40EF-9F4A-F24690294ABF}" srcOrd="0" destOrd="0" presId="urn:microsoft.com/office/officeart/2018/2/layout/IconVerticalSolidList"/>
    <dgm:cxn modelId="{558E2306-885C-4B37-84B2-786D2B8A17BC}" type="presParOf" srcId="{D584B2D9-5B88-4E21-AEC8-CA043503402A}" destId="{195DBAFD-6C59-4E5B-BE47-FCD76C6A6445}" srcOrd="1" destOrd="0" presId="urn:microsoft.com/office/officeart/2018/2/layout/IconVerticalSolidList"/>
    <dgm:cxn modelId="{A1D59CA7-8812-4439-8479-F01D1CA0BB19}" type="presParOf" srcId="{D584B2D9-5B88-4E21-AEC8-CA043503402A}" destId="{995277F5-3F7D-481B-A2B0-90ECE56A3A17}" srcOrd="2" destOrd="0" presId="urn:microsoft.com/office/officeart/2018/2/layout/IconVerticalSolidList"/>
    <dgm:cxn modelId="{CAFDB702-00B8-4A78-B1BB-2C4113F032DA}" type="presParOf" srcId="{D584B2D9-5B88-4E21-AEC8-CA043503402A}" destId="{680FEC9A-A398-4809-917E-93B6A0149DC6}" srcOrd="3" destOrd="0" presId="urn:microsoft.com/office/officeart/2018/2/layout/IconVerticalSolidList"/>
    <dgm:cxn modelId="{A50D4065-93FC-4163-8C12-74309FAEE0DF}" type="presParOf" srcId="{51AC235C-8B2E-464B-9B73-5A18518272E2}" destId="{7B7DAB22-BC7A-4CEE-A09C-FFCDBB06F778}" srcOrd="3" destOrd="0" presId="urn:microsoft.com/office/officeart/2018/2/layout/IconVerticalSolidList"/>
    <dgm:cxn modelId="{C28E61FC-B57C-4B77-B46C-01B0CB5CD226}" type="presParOf" srcId="{51AC235C-8B2E-464B-9B73-5A18518272E2}" destId="{B2C50BDF-BBBE-4D24-9DC9-2A72CE56D64D}" srcOrd="4" destOrd="0" presId="urn:microsoft.com/office/officeart/2018/2/layout/IconVerticalSolidList"/>
    <dgm:cxn modelId="{6BFFAD91-DE6A-4BC8-887C-49F6EB8C5C61}" type="presParOf" srcId="{B2C50BDF-BBBE-4D24-9DC9-2A72CE56D64D}" destId="{9861B9E5-453A-4BC3-878B-05EE6913B85E}" srcOrd="0" destOrd="0" presId="urn:microsoft.com/office/officeart/2018/2/layout/IconVerticalSolidList"/>
    <dgm:cxn modelId="{0FD88E77-BEB5-4FF6-979B-609A376C6C90}" type="presParOf" srcId="{B2C50BDF-BBBE-4D24-9DC9-2A72CE56D64D}" destId="{15003E7C-C5A8-46B2-8834-856E4629F2A5}" srcOrd="1" destOrd="0" presId="urn:microsoft.com/office/officeart/2018/2/layout/IconVerticalSolidList"/>
    <dgm:cxn modelId="{989876B7-3065-4FE4-AE01-CCAD73D1F694}" type="presParOf" srcId="{B2C50BDF-BBBE-4D24-9DC9-2A72CE56D64D}" destId="{FE1F7417-84ED-45C1-8813-78C314F9FB4B}" srcOrd="2" destOrd="0" presId="urn:microsoft.com/office/officeart/2018/2/layout/IconVerticalSolidList"/>
    <dgm:cxn modelId="{E182D987-3479-4423-866E-CD7D8291E12F}" type="presParOf" srcId="{B2C50BDF-BBBE-4D24-9DC9-2A72CE56D64D}" destId="{983E1E12-9009-4F6D-8E86-AA6742270F44}" srcOrd="3" destOrd="0" presId="urn:microsoft.com/office/officeart/2018/2/layout/IconVerticalSolidList"/>
    <dgm:cxn modelId="{3820E190-0F2D-40AE-A929-E79CE597FA07}" type="presParOf" srcId="{51AC235C-8B2E-464B-9B73-5A18518272E2}" destId="{26AFC36B-12BE-44DE-BF82-55091DB9026D}" srcOrd="5" destOrd="0" presId="urn:microsoft.com/office/officeart/2018/2/layout/IconVerticalSolidList"/>
    <dgm:cxn modelId="{BADB9760-66F1-42E0-925C-DB3BC5D42005}" type="presParOf" srcId="{51AC235C-8B2E-464B-9B73-5A18518272E2}" destId="{3A53B837-3A3A-4679-8694-7BA5C52EF400}" srcOrd="6" destOrd="0" presId="urn:microsoft.com/office/officeart/2018/2/layout/IconVerticalSolidList"/>
    <dgm:cxn modelId="{564DAD85-2B3D-4772-B15F-512AC76E9782}" type="presParOf" srcId="{3A53B837-3A3A-4679-8694-7BA5C52EF400}" destId="{A9DA8ABE-9C37-417B-92D1-03217C9CF36E}" srcOrd="0" destOrd="0" presId="urn:microsoft.com/office/officeart/2018/2/layout/IconVerticalSolidList"/>
    <dgm:cxn modelId="{7D96374E-DEB2-46BE-8B05-22FB5B8D749D}" type="presParOf" srcId="{3A53B837-3A3A-4679-8694-7BA5C52EF400}" destId="{1723B01F-EC2A-4C9F-8475-468F88BAAF8E}" srcOrd="1" destOrd="0" presId="urn:microsoft.com/office/officeart/2018/2/layout/IconVerticalSolidList"/>
    <dgm:cxn modelId="{84C3DDC5-F687-4115-A98D-EA233CDFF707}" type="presParOf" srcId="{3A53B837-3A3A-4679-8694-7BA5C52EF400}" destId="{F6C3F28E-D18C-4567-ABBC-3156548E5EF6}" srcOrd="2" destOrd="0" presId="urn:microsoft.com/office/officeart/2018/2/layout/IconVerticalSolidList"/>
    <dgm:cxn modelId="{97B2041C-62E8-401A-87FA-BDC0BB47AD30}" type="presParOf" srcId="{3A53B837-3A3A-4679-8694-7BA5C52EF400}" destId="{8BD74932-A36D-400E-A1D4-6EB26A11EDA4}" srcOrd="3" destOrd="0" presId="urn:microsoft.com/office/officeart/2018/2/layout/IconVerticalSolidList"/>
    <dgm:cxn modelId="{44E8D3B9-6CC5-4AD6-A693-ACA5C382E743}" type="presParOf" srcId="{51AC235C-8B2E-464B-9B73-5A18518272E2}" destId="{DCE32307-098A-4E2F-9587-C6B9BA2B9615}" srcOrd="7" destOrd="0" presId="urn:microsoft.com/office/officeart/2018/2/layout/IconVerticalSolidList"/>
    <dgm:cxn modelId="{9698B279-1AA1-453F-8087-A25339FC23A3}" type="presParOf" srcId="{51AC235C-8B2E-464B-9B73-5A18518272E2}" destId="{BD7BBF2A-9D2A-471F-AE7A-3F31220B3B3D}" srcOrd="8" destOrd="0" presId="urn:microsoft.com/office/officeart/2018/2/layout/IconVerticalSolidList"/>
    <dgm:cxn modelId="{7042961F-CFD5-4930-887A-93E2B4CB750D}" type="presParOf" srcId="{BD7BBF2A-9D2A-471F-AE7A-3F31220B3B3D}" destId="{5EFF6E9D-CDB2-4EE4-86F0-D165A3ABB4EF}" srcOrd="0" destOrd="0" presId="urn:microsoft.com/office/officeart/2018/2/layout/IconVerticalSolidList"/>
    <dgm:cxn modelId="{93788785-52CD-4883-AFD3-FD7742E3A332}" type="presParOf" srcId="{BD7BBF2A-9D2A-471F-AE7A-3F31220B3B3D}" destId="{4658C6D3-5859-48CA-B716-015C6135EF81}" srcOrd="1" destOrd="0" presId="urn:microsoft.com/office/officeart/2018/2/layout/IconVerticalSolidList"/>
    <dgm:cxn modelId="{40C9AA47-08B8-412E-BF73-9C3C742EAC6C}" type="presParOf" srcId="{BD7BBF2A-9D2A-471F-AE7A-3F31220B3B3D}" destId="{7F924A6A-C458-4FC4-B73E-871BEC942F63}" srcOrd="2" destOrd="0" presId="urn:microsoft.com/office/officeart/2018/2/layout/IconVerticalSolidList"/>
    <dgm:cxn modelId="{57B548BD-59CA-4D6D-86EB-F2B2F64AA60D}" type="presParOf" srcId="{BD7BBF2A-9D2A-471F-AE7A-3F31220B3B3D}" destId="{486376E4-0314-4C49-9668-C6AF5A33E5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33775F-6D54-42D1-BA8C-21E470D1121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1A0053-2A77-4456-BF33-F8388E125E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0" i="0" baseline="0"/>
            <a:t>Capturar parámetros para medir variables ambientales (temperatura, humedad, luz, nivel de agua) en un invernadero, monitoreando y controlando, para mejorar la producción agrícola.</a:t>
          </a:r>
          <a:endParaRPr lang="en-US"/>
        </a:p>
      </dgm:t>
    </dgm:pt>
    <dgm:pt modelId="{FCAE3961-D825-4B97-8A29-E28FC703BBA3}" type="parTrans" cxnId="{05689ED8-828B-40E0-A0C6-324F1AD58EFA}">
      <dgm:prSet/>
      <dgm:spPr/>
      <dgm:t>
        <a:bodyPr/>
        <a:lstStyle/>
        <a:p>
          <a:endParaRPr lang="en-US"/>
        </a:p>
      </dgm:t>
    </dgm:pt>
    <dgm:pt modelId="{0E6463B6-EC1D-47FC-A94E-B71320EFD007}" type="sibTrans" cxnId="{05689ED8-828B-40E0-A0C6-324F1AD58EFA}">
      <dgm:prSet/>
      <dgm:spPr/>
      <dgm:t>
        <a:bodyPr/>
        <a:lstStyle/>
        <a:p>
          <a:endParaRPr lang="en-US"/>
        </a:p>
      </dgm:t>
    </dgm:pt>
    <dgm:pt modelId="{6A872015-F124-4481-ABBA-BD86C37012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0" i="0" baseline="0"/>
            <a:t>Integrar la información recolectada en la nube con la aplicación movil.</a:t>
          </a:r>
          <a:endParaRPr lang="en-US"/>
        </a:p>
      </dgm:t>
    </dgm:pt>
    <dgm:pt modelId="{8043B658-F6C8-4E48-9E19-E41B957717C7}" type="parTrans" cxnId="{C74DDF6F-0DD9-4ED7-95A1-36BBEFE69315}">
      <dgm:prSet/>
      <dgm:spPr/>
      <dgm:t>
        <a:bodyPr/>
        <a:lstStyle/>
        <a:p>
          <a:endParaRPr lang="en-US"/>
        </a:p>
      </dgm:t>
    </dgm:pt>
    <dgm:pt modelId="{8590CA90-97C4-4076-A5CF-0035C06ECA90}" type="sibTrans" cxnId="{C74DDF6F-0DD9-4ED7-95A1-36BBEFE69315}">
      <dgm:prSet/>
      <dgm:spPr/>
      <dgm:t>
        <a:bodyPr/>
        <a:lstStyle/>
        <a:p>
          <a:endParaRPr lang="en-US"/>
        </a:p>
      </dgm:t>
    </dgm:pt>
    <dgm:pt modelId="{95D1BD23-401F-44FA-BB5A-350CF39AA5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0" i="0" baseline="0"/>
            <a:t>Desarrollar una aplicación web/móvil que permita visualización y control remoto del invernadero.</a:t>
          </a:r>
          <a:endParaRPr lang="en-US"/>
        </a:p>
      </dgm:t>
    </dgm:pt>
    <dgm:pt modelId="{CC1A270D-7552-49CC-BB6F-6F27AEF239A6}" type="parTrans" cxnId="{C0C588EE-1433-4008-8593-FAFFDA2D9AB0}">
      <dgm:prSet/>
      <dgm:spPr/>
      <dgm:t>
        <a:bodyPr/>
        <a:lstStyle/>
        <a:p>
          <a:endParaRPr lang="en-US"/>
        </a:p>
      </dgm:t>
    </dgm:pt>
    <dgm:pt modelId="{0524EF69-A6C2-49B6-9BB1-851FD0ED5E92}" type="sibTrans" cxnId="{C0C588EE-1433-4008-8593-FAFFDA2D9AB0}">
      <dgm:prSet/>
      <dgm:spPr/>
      <dgm:t>
        <a:bodyPr/>
        <a:lstStyle/>
        <a:p>
          <a:endParaRPr lang="en-US"/>
        </a:p>
      </dgm:t>
    </dgm:pt>
    <dgm:pt modelId="{0E4A3C86-CF95-4FF6-AA48-E09D0C3E79A3}" type="pres">
      <dgm:prSet presAssocID="{B133775F-6D54-42D1-BA8C-21E470D1121F}" presName="root" presStyleCnt="0">
        <dgm:presLayoutVars>
          <dgm:dir/>
          <dgm:resizeHandles val="exact"/>
        </dgm:presLayoutVars>
      </dgm:prSet>
      <dgm:spPr/>
    </dgm:pt>
    <dgm:pt modelId="{8C8247C4-7D6E-44FF-91A3-6C645B424AA8}" type="pres">
      <dgm:prSet presAssocID="{871A0053-2A77-4456-BF33-F8388E125EFF}" presName="compNode" presStyleCnt="0"/>
      <dgm:spPr/>
    </dgm:pt>
    <dgm:pt modelId="{444768F4-EE41-449A-91C4-436389306258}" type="pres">
      <dgm:prSet presAssocID="{871A0053-2A77-4456-BF33-F8388E125EF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2EA688D-D868-4842-A81F-424B68FEA7A4}" type="pres">
      <dgm:prSet presAssocID="{871A0053-2A77-4456-BF33-F8388E125E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ómetro"/>
        </a:ext>
      </dgm:extLst>
    </dgm:pt>
    <dgm:pt modelId="{8BBB8866-819E-448E-AF45-EE1C59132C7B}" type="pres">
      <dgm:prSet presAssocID="{871A0053-2A77-4456-BF33-F8388E125EFF}" presName="spaceRect" presStyleCnt="0"/>
      <dgm:spPr/>
    </dgm:pt>
    <dgm:pt modelId="{B7178005-1CE1-4F1C-9AF0-5FC2D065FB0C}" type="pres">
      <dgm:prSet presAssocID="{871A0053-2A77-4456-BF33-F8388E125EFF}" presName="textRect" presStyleLbl="revTx" presStyleIdx="0" presStyleCnt="3">
        <dgm:presLayoutVars>
          <dgm:chMax val="1"/>
          <dgm:chPref val="1"/>
        </dgm:presLayoutVars>
      </dgm:prSet>
      <dgm:spPr/>
    </dgm:pt>
    <dgm:pt modelId="{60135C9E-DCD3-4380-ABB0-6CCB023E6FC7}" type="pres">
      <dgm:prSet presAssocID="{0E6463B6-EC1D-47FC-A94E-B71320EFD007}" presName="sibTrans" presStyleCnt="0"/>
      <dgm:spPr/>
    </dgm:pt>
    <dgm:pt modelId="{E22B298B-0F95-4E78-B7F0-DC12D5A62F67}" type="pres">
      <dgm:prSet presAssocID="{6A872015-F124-4481-ABBA-BD86C37012DF}" presName="compNode" presStyleCnt="0"/>
      <dgm:spPr/>
    </dgm:pt>
    <dgm:pt modelId="{31B9D9DB-ED19-44A2-8EBA-BDD3A3A8EAD5}" type="pres">
      <dgm:prSet presAssocID="{6A872015-F124-4481-ABBA-BD86C37012D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FB5DF7A-BE04-49BE-9F84-2823603B3BFF}" type="pres">
      <dgm:prSet presAssocID="{6A872015-F124-4481-ABBA-BD86C37012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0B3AA48-D662-40D5-8076-04149055D797}" type="pres">
      <dgm:prSet presAssocID="{6A872015-F124-4481-ABBA-BD86C37012DF}" presName="spaceRect" presStyleCnt="0"/>
      <dgm:spPr/>
    </dgm:pt>
    <dgm:pt modelId="{E61F5B61-B039-496F-AFCC-6853A897D8E2}" type="pres">
      <dgm:prSet presAssocID="{6A872015-F124-4481-ABBA-BD86C37012DF}" presName="textRect" presStyleLbl="revTx" presStyleIdx="1" presStyleCnt="3">
        <dgm:presLayoutVars>
          <dgm:chMax val="1"/>
          <dgm:chPref val="1"/>
        </dgm:presLayoutVars>
      </dgm:prSet>
      <dgm:spPr/>
    </dgm:pt>
    <dgm:pt modelId="{E5747E1F-D765-4EA9-9C70-EEA13C53C460}" type="pres">
      <dgm:prSet presAssocID="{8590CA90-97C4-4076-A5CF-0035C06ECA90}" presName="sibTrans" presStyleCnt="0"/>
      <dgm:spPr/>
    </dgm:pt>
    <dgm:pt modelId="{C2F15832-288A-48C3-B4A7-B15CDF3D7F91}" type="pres">
      <dgm:prSet presAssocID="{95D1BD23-401F-44FA-BB5A-350CF39AA51E}" presName="compNode" presStyleCnt="0"/>
      <dgm:spPr/>
    </dgm:pt>
    <dgm:pt modelId="{0CBF0892-9CA3-41B4-B0A9-52B8C8FFC5A7}" type="pres">
      <dgm:prSet presAssocID="{95D1BD23-401F-44FA-BB5A-350CF39AA51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0CDE269-12B9-43C8-83B4-C5E91060FFAE}" type="pres">
      <dgm:prSet presAssocID="{95D1BD23-401F-44FA-BB5A-350CF39AA5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37246A5-3D22-406F-B123-C25AD44D10DE}" type="pres">
      <dgm:prSet presAssocID="{95D1BD23-401F-44FA-BB5A-350CF39AA51E}" presName="spaceRect" presStyleCnt="0"/>
      <dgm:spPr/>
    </dgm:pt>
    <dgm:pt modelId="{C3D6F723-C69F-4982-9D51-E206465CA1F5}" type="pres">
      <dgm:prSet presAssocID="{95D1BD23-401F-44FA-BB5A-350CF39AA51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967210-91C1-47E1-8C07-C7B28E731A57}" type="presOf" srcId="{B133775F-6D54-42D1-BA8C-21E470D1121F}" destId="{0E4A3C86-CF95-4FF6-AA48-E09D0C3E79A3}" srcOrd="0" destOrd="0" presId="urn:microsoft.com/office/officeart/2018/5/layout/IconLeafLabelList"/>
    <dgm:cxn modelId="{C74DDF6F-0DD9-4ED7-95A1-36BBEFE69315}" srcId="{B133775F-6D54-42D1-BA8C-21E470D1121F}" destId="{6A872015-F124-4481-ABBA-BD86C37012DF}" srcOrd="1" destOrd="0" parTransId="{8043B658-F6C8-4E48-9E19-E41B957717C7}" sibTransId="{8590CA90-97C4-4076-A5CF-0035C06ECA90}"/>
    <dgm:cxn modelId="{2776DB54-3996-411F-AC5A-585FF1506D73}" type="presOf" srcId="{871A0053-2A77-4456-BF33-F8388E125EFF}" destId="{B7178005-1CE1-4F1C-9AF0-5FC2D065FB0C}" srcOrd="0" destOrd="0" presId="urn:microsoft.com/office/officeart/2018/5/layout/IconLeafLabelList"/>
    <dgm:cxn modelId="{BE53EF79-8617-4955-8644-F4688B8A26AB}" type="presOf" srcId="{95D1BD23-401F-44FA-BB5A-350CF39AA51E}" destId="{C3D6F723-C69F-4982-9D51-E206465CA1F5}" srcOrd="0" destOrd="0" presId="urn:microsoft.com/office/officeart/2018/5/layout/IconLeafLabelList"/>
    <dgm:cxn modelId="{6653797E-3F8D-4ECA-A3FD-3BC3DED935D6}" type="presOf" srcId="{6A872015-F124-4481-ABBA-BD86C37012DF}" destId="{E61F5B61-B039-496F-AFCC-6853A897D8E2}" srcOrd="0" destOrd="0" presId="urn:microsoft.com/office/officeart/2018/5/layout/IconLeafLabelList"/>
    <dgm:cxn modelId="{05689ED8-828B-40E0-A0C6-324F1AD58EFA}" srcId="{B133775F-6D54-42D1-BA8C-21E470D1121F}" destId="{871A0053-2A77-4456-BF33-F8388E125EFF}" srcOrd="0" destOrd="0" parTransId="{FCAE3961-D825-4B97-8A29-E28FC703BBA3}" sibTransId="{0E6463B6-EC1D-47FC-A94E-B71320EFD007}"/>
    <dgm:cxn modelId="{C0C588EE-1433-4008-8593-FAFFDA2D9AB0}" srcId="{B133775F-6D54-42D1-BA8C-21E470D1121F}" destId="{95D1BD23-401F-44FA-BB5A-350CF39AA51E}" srcOrd="2" destOrd="0" parTransId="{CC1A270D-7552-49CC-BB6F-6F27AEF239A6}" sibTransId="{0524EF69-A6C2-49B6-9BB1-851FD0ED5E92}"/>
    <dgm:cxn modelId="{533ED1B7-B703-402B-9C56-942E97B3CF17}" type="presParOf" srcId="{0E4A3C86-CF95-4FF6-AA48-E09D0C3E79A3}" destId="{8C8247C4-7D6E-44FF-91A3-6C645B424AA8}" srcOrd="0" destOrd="0" presId="urn:microsoft.com/office/officeart/2018/5/layout/IconLeafLabelList"/>
    <dgm:cxn modelId="{C72D3016-058A-463F-9DD3-D9C9A0661AC1}" type="presParOf" srcId="{8C8247C4-7D6E-44FF-91A3-6C645B424AA8}" destId="{444768F4-EE41-449A-91C4-436389306258}" srcOrd="0" destOrd="0" presId="urn:microsoft.com/office/officeart/2018/5/layout/IconLeafLabelList"/>
    <dgm:cxn modelId="{CFB10972-B869-4EE4-B32A-A8AA893231EB}" type="presParOf" srcId="{8C8247C4-7D6E-44FF-91A3-6C645B424AA8}" destId="{42EA688D-D868-4842-A81F-424B68FEA7A4}" srcOrd="1" destOrd="0" presId="urn:microsoft.com/office/officeart/2018/5/layout/IconLeafLabelList"/>
    <dgm:cxn modelId="{0C28696B-FDF2-462E-8EE2-961710010F41}" type="presParOf" srcId="{8C8247C4-7D6E-44FF-91A3-6C645B424AA8}" destId="{8BBB8866-819E-448E-AF45-EE1C59132C7B}" srcOrd="2" destOrd="0" presId="urn:microsoft.com/office/officeart/2018/5/layout/IconLeafLabelList"/>
    <dgm:cxn modelId="{FD97E594-3A31-430A-81CA-652EF3722DAD}" type="presParOf" srcId="{8C8247C4-7D6E-44FF-91A3-6C645B424AA8}" destId="{B7178005-1CE1-4F1C-9AF0-5FC2D065FB0C}" srcOrd="3" destOrd="0" presId="urn:microsoft.com/office/officeart/2018/5/layout/IconLeafLabelList"/>
    <dgm:cxn modelId="{5089AC46-0930-4827-BDF5-6BEC1DEAECFB}" type="presParOf" srcId="{0E4A3C86-CF95-4FF6-AA48-E09D0C3E79A3}" destId="{60135C9E-DCD3-4380-ABB0-6CCB023E6FC7}" srcOrd="1" destOrd="0" presId="urn:microsoft.com/office/officeart/2018/5/layout/IconLeafLabelList"/>
    <dgm:cxn modelId="{33A866E9-FE32-4AF7-A2B2-F8753E2C58ED}" type="presParOf" srcId="{0E4A3C86-CF95-4FF6-AA48-E09D0C3E79A3}" destId="{E22B298B-0F95-4E78-B7F0-DC12D5A62F67}" srcOrd="2" destOrd="0" presId="urn:microsoft.com/office/officeart/2018/5/layout/IconLeafLabelList"/>
    <dgm:cxn modelId="{E35B85A0-4C3E-4510-B4F9-460ACBB69C1F}" type="presParOf" srcId="{E22B298B-0F95-4E78-B7F0-DC12D5A62F67}" destId="{31B9D9DB-ED19-44A2-8EBA-BDD3A3A8EAD5}" srcOrd="0" destOrd="0" presId="urn:microsoft.com/office/officeart/2018/5/layout/IconLeafLabelList"/>
    <dgm:cxn modelId="{9B684170-A4E0-4F35-A543-B976815ACFE8}" type="presParOf" srcId="{E22B298B-0F95-4E78-B7F0-DC12D5A62F67}" destId="{8FB5DF7A-BE04-49BE-9F84-2823603B3BFF}" srcOrd="1" destOrd="0" presId="urn:microsoft.com/office/officeart/2018/5/layout/IconLeafLabelList"/>
    <dgm:cxn modelId="{FE8FC8B5-FFB5-4128-8DFD-295970E374EE}" type="presParOf" srcId="{E22B298B-0F95-4E78-B7F0-DC12D5A62F67}" destId="{D0B3AA48-D662-40D5-8076-04149055D797}" srcOrd="2" destOrd="0" presId="urn:microsoft.com/office/officeart/2018/5/layout/IconLeafLabelList"/>
    <dgm:cxn modelId="{4BE70ED0-4154-4C3F-8BAB-6D8D3EDBD637}" type="presParOf" srcId="{E22B298B-0F95-4E78-B7F0-DC12D5A62F67}" destId="{E61F5B61-B039-496F-AFCC-6853A897D8E2}" srcOrd="3" destOrd="0" presId="urn:microsoft.com/office/officeart/2018/5/layout/IconLeafLabelList"/>
    <dgm:cxn modelId="{B621AD2A-3D2C-4D99-8510-56F22CE7205F}" type="presParOf" srcId="{0E4A3C86-CF95-4FF6-AA48-E09D0C3E79A3}" destId="{E5747E1F-D765-4EA9-9C70-EEA13C53C460}" srcOrd="3" destOrd="0" presId="urn:microsoft.com/office/officeart/2018/5/layout/IconLeafLabelList"/>
    <dgm:cxn modelId="{6E636710-5AF8-464A-8E45-01A33DA32637}" type="presParOf" srcId="{0E4A3C86-CF95-4FF6-AA48-E09D0C3E79A3}" destId="{C2F15832-288A-48C3-B4A7-B15CDF3D7F91}" srcOrd="4" destOrd="0" presId="urn:microsoft.com/office/officeart/2018/5/layout/IconLeafLabelList"/>
    <dgm:cxn modelId="{2804EDE5-0583-4235-BAED-4BF87B4964BF}" type="presParOf" srcId="{C2F15832-288A-48C3-B4A7-B15CDF3D7F91}" destId="{0CBF0892-9CA3-41B4-B0A9-52B8C8FFC5A7}" srcOrd="0" destOrd="0" presId="urn:microsoft.com/office/officeart/2018/5/layout/IconLeafLabelList"/>
    <dgm:cxn modelId="{54A108E0-2C69-44BA-8B0F-98C13B201D9F}" type="presParOf" srcId="{C2F15832-288A-48C3-B4A7-B15CDF3D7F91}" destId="{90CDE269-12B9-43C8-83B4-C5E91060FFAE}" srcOrd="1" destOrd="0" presId="urn:microsoft.com/office/officeart/2018/5/layout/IconLeafLabelList"/>
    <dgm:cxn modelId="{61562444-4ED6-42A5-B6F1-AEBCE2614EEF}" type="presParOf" srcId="{C2F15832-288A-48C3-B4A7-B15CDF3D7F91}" destId="{C37246A5-3D22-406F-B123-C25AD44D10DE}" srcOrd="2" destOrd="0" presId="urn:microsoft.com/office/officeart/2018/5/layout/IconLeafLabelList"/>
    <dgm:cxn modelId="{0270EFDA-3EE6-4A5A-9FC4-ECA02AC5E6C2}" type="presParOf" srcId="{C2F15832-288A-48C3-B4A7-B15CDF3D7F91}" destId="{C3D6F723-C69F-4982-9D51-E206465CA1F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85D39F-E76D-4C2A-8477-C9E59A994F83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B338649-C330-427D-9B21-157A05407B9F}">
      <dgm:prSet/>
      <dgm:spPr/>
      <dgm:t>
        <a:bodyPr/>
        <a:lstStyle/>
        <a:p>
          <a:r>
            <a:rPr lang="es-ES" b="1"/>
            <a:t>Incluye:</a:t>
          </a:r>
          <a:endParaRPr lang="en-US"/>
        </a:p>
      </dgm:t>
    </dgm:pt>
    <dgm:pt modelId="{9FCEE368-EABD-46A8-ADAB-55D1ACE99615}" type="parTrans" cxnId="{66860E31-C9E2-4105-A3F1-155675ADD233}">
      <dgm:prSet/>
      <dgm:spPr/>
      <dgm:t>
        <a:bodyPr/>
        <a:lstStyle/>
        <a:p>
          <a:endParaRPr lang="en-US"/>
        </a:p>
      </dgm:t>
    </dgm:pt>
    <dgm:pt modelId="{D218EFCE-C422-4578-91BD-C41627FB8647}" type="sibTrans" cxnId="{66860E31-C9E2-4105-A3F1-155675ADD233}">
      <dgm:prSet/>
      <dgm:spPr/>
      <dgm:t>
        <a:bodyPr/>
        <a:lstStyle/>
        <a:p>
          <a:endParaRPr lang="en-US"/>
        </a:p>
      </dgm:t>
    </dgm:pt>
    <dgm:pt modelId="{7528EB98-BD08-4A2C-BEA5-140C12E65421}">
      <dgm:prSet/>
      <dgm:spPr/>
      <dgm:t>
        <a:bodyPr/>
        <a:lstStyle/>
        <a:p>
          <a:r>
            <a:rPr lang="es-ES"/>
            <a:t>Instalación y calibración de sensores.</a:t>
          </a:r>
          <a:endParaRPr lang="en-US"/>
        </a:p>
      </dgm:t>
    </dgm:pt>
    <dgm:pt modelId="{D3CAFF75-7E47-4234-AC2C-90A3ECD37D74}" type="parTrans" cxnId="{4E1BEAD1-E5EF-43FD-B90E-BBF4059CB21B}">
      <dgm:prSet/>
      <dgm:spPr/>
      <dgm:t>
        <a:bodyPr/>
        <a:lstStyle/>
        <a:p>
          <a:endParaRPr lang="en-US"/>
        </a:p>
      </dgm:t>
    </dgm:pt>
    <dgm:pt modelId="{EEB43783-F630-43EE-A8D4-0DB2CC919E3F}" type="sibTrans" cxnId="{4E1BEAD1-E5EF-43FD-B90E-BBF4059CB21B}">
      <dgm:prSet/>
      <dgm:spPr/>
      <dgm:t>
        <a:bodyPr/>
        <a:lstStyle/>
        <a:p>
          <a:endParaRPr lang="en-US"/>
        </a:p>
      </dgm:t>
    </dgm:pt>
    <dgm:pt modelId="{6CBE1638-C7BD-4F4B-9D9F-4AA166228689}">
      <dgm:prSet/>
      <dgm:spPr/>
      <dgm:t>
        <a:bodyPr/>
        <a:lstStyle/>
        <a:p>
          <a:r>
            <a:rPr lang="es-ES"/>
            <a:t>Captura para almacenamiento de datos. </a:t>
          </a:r>
          <a:endParaRPr lang="en-US"/>
        </a:p>
      </dgm:t>
    </dgm:pt>
    <dgm:pt modelId="{2E55FA1C-E585-4864-B32A-48F4EAC0520D}" type="parTrans" cxnId="{A9809FF6-9D65-448C-AE5A-EC611B7F4B8D}">
      <dgm:prSet/>
      <dgm:spPr/>
      <dgm:t>
        <a:bodyPr/>
        <a:lstStyle/>
        <a:p>
          <a:endParaRPr lang="en-US"/>
        </a:p>
      </dgm:t>
    </dgm:pt>
    <dgm:pt modelId="{93470D79-24FF-48F7-8385-1159EE45A176}" type="sibTrans" cxnId="{A9809FF6-9D65-448C-AE5A-EC611B7F4B8D}">
      <dgm:prSet/>
      <dgm:spPr/>
      <dgm:t>
        <a:bodyPr/>
        <a:lstStyle/>
        <a:p>
          <a:endParaRPr lang="en-US"/>
        </a:p>
      </dgm:t>
    </dgm:pt>
    <dgm:pt modelId="{9EF7C34B-537E-4E3E-A190-8CBC62B196CA}">
      <dgm:prSet/>
      <dgm:spPr/>
      <dgm:t>
        <a:bodyPr/>
        <a:lstStyle/>
        <a:p>
          <a:r>
            <a:rPr lang="es-ES"/>
            <a:t>Control de los parámetros a través de una aplicación móvil.</a:t>
          </a:r>
          <a:endParaRPr lang="en-US"/>
        </a:p>
      </dgm:t>
    </dgm:pt>
    <dgm:pt modelId="{70F1E62C-79DC-4A5A-8924-715601E3E1F6}" type="parTrans" cxnId="{DE8515E1-2FF4-4162-9F2D-977FB8B471AA}">
      <dgm:prSet/>
      <dgm:spPr/>
      <dgm:t>
        <a:bodyPr/>
        <a:lstStyle/>
        <a:p>
          <a:endParaRPr lang="en-US"/>
        </a:p>
      </dgm:t>
    </dgm:pt>
    <dgm:pt modelId="{E74321CC-86DF-4820-9DE2-6B4F158E263F}" type="sibTrans" cxnId="{DE8515E1-2FF4-4162-9F2D-977FB8B471AA}">
      <dgm:prSet/>
      <dgm:spPr/>
      <dgm:t>
        <a:bodyPr/>
        <a:lstStyle/>
        <a:p>
          <a:endParaRPr lang="en-US"/>
        </a:p>
      </dgm:t>
    </dgm:pt>
    <dgm:pt modelId="{27A26B2E-7B99-4BE6-800F-AE5EA57C8530}">
      <dgm:prSet/>
      <dgm:spPr/>
      <dgm:t>
        <a:bodyPr/>
        <a:lstStyle/>
        <a:p>
          <a:r>
            <a:rPr lang="es-ES" b="1"/>
            <a:t>No incluye:</a:t>
          </a:r>
          <a:endParaRPr lang="en-US"/>
        </a:p>
      </dgm:t>
    </dgm:pt>
    <dgm:pt modelId="{493F1325-6594-40EC-8A1B-D9CCFEC6950F}" type="parTrans" cxnId="{93ACB490-0299-4329-802B-A60F5BF3DB8E}">
      <dgm:prSet/>
      <dgm:spPr/>
      <dgm:t>
        <a:bodyPr/>
        <a:lstStyle/>
        <a:p>
          <a:endParaRPr lang="en-US"/>
        </a:p>
      </dgm:t>
    </dgm:pt>
    <dgm:pt modelId="{E1B3ABB1-BB4B-4F85-BA13-D39B984B4EDA}" type="sibTrans" cxnId="{93ACB490-0299-4329-802B-A60F5BF3DB8E}">
      <dgm:prSet/>
      <dgm:spPr/>
      <dgm:t>
        <a:bodyPr/>
        <a:lstStyle/>
        <a:p>
          <a:endParaRPr lang="en-US"/>
        </a:p>
      </dgm:t>
    </dgm:pt>
    <dgm:pt modelId="{A0E335DB-C64A-41E9-AB40-D01568C22751}">
      <dgm:prSet/>
      <dgm:spPr/>
      <dgm:t>
        <a:bodyPr/>
        <a:lstStyle/>
        <a:p>
          <a:r>
            <a:rPr lang="es-ES"/>
            <a:t>Escalabilidad a granjas de gran tamaño.</a:t>
          </a:r>
          <a:endParaRPr lang="en-US"/>
        </a:p>
      </dgm:t>
    </dgm:pt>
    <dgm:pt modelId="{BF23ADEF-C9E4-41CD-A510-543D065C02CF}" type="parTrans" cxnId="{A5D73052-F793-48D6-A6AC-932960F96E67}">
      <dgm:prSet/>
      <dgm:spPr/>
      <dgm:t>
        <a:bodyPr/>
        <a:lstStyle/>
        <a:p>
          <a:endParaRPr lang="en-US"/>
        </a:p>
      </dgm:t>
    </dgm:pt>
    <dgm:pt modelId="{742A58E7-78A0-4B98-93FA-7C09415FD201}" type="sibTrans" cxnId="{A5D73052-F793-48D6-A6AC-932960F96E67}">
      <dgm:prSet/>
      <dgm:spPr/>
      <dgm:t>
        <a:bodyPr/>
        <a:lstStyle/>
        <a:p>
          <a:endParaRPr lang="en-US"/>
        </a:p>
      </dgm:t>
    </dgm:pt>
    <dgm:pt modelId="{EB545EC6-1C32-4A65-913F-18CC7968F981}">
      <dgm:prSet/>
      <dgm:spPr/>
      <dgm:t>
        <a:bodyPr/>
        <a:lstStyle/>
        <a:p>
          <a:r>
            <a:rPr lang="es-ES"/>
            <a:t>Integración avanzada con inteligencia artificial.</a:t>
          </a:r>
          <a:endParaRPr lang="en-US"/>
        </a:p>
      </dgm:t>
    </dgm:pt>
    <dgm:pt modelId="{21CFC039-71DD-4967-A0C5-43B04C56E1C1}" type="parTrans" cxnId="{42047912-E0B8-458F-8E5D-4A565F1E5DEE}">
      <dgm:prSet/>
      <dgm:spPr/>
      <dgm:t>
        <a:bodyPr/>
        <a:lstStyle/>
        <a:p>
          <a:endParaRPr lang="en-US"/>
        </a:p>
      </dgm:t>
    </dgm:pt>
    <dgm:pt modelId="{C0E58F37-9AAD-4617-8EA4-B9D4F50FD4C4}" type="sibTrans" cxnId="{42047912-E0B8-458F-8E5D-4A565F1E5DEE}">
      <dgm:prSet/>
      <dgm:spPr/>
      <dgm:t>
        <a:bodyPr/>
        <a:lstStyle/>
        <a:p>
          <a:endParaRPr lang="en-US"/>
        </a:p>
      </dgm:t>
    </dgm:pt>
    <dgm:pt modelId="{36060A4A-F533-4A01-B8AB-4E28F15CE781}">
      <dgm:prSet/>
      <dgm:spPr/>
      <dgm:t>
        <a:bodyPr/>
        <a:lstStyle/>
        <a:p>
          <a:r>
            <a:rPr lang="es-ES"/>
            <a:t>Integración con sistemas externos de gestión agrícola.</a:t>
          </a:r>
          <a:endParaRPr lang="en-US"/>
        </a:p>
      </dgm:t>
    </dgm:pt>
    <dgm:pt modelId="{3CF1DDBA-EF0F-4504-91FA-F8A4CAC2FB71}" type="parTrans" cxnId="{89A2D9C1-C299-4AF2-B605-498149620F89}">
      <dgm:prSet/>
      <dgm:spPr/>
      <dgm:t>
        <a:bodyPr/>
        <a:lstStyle/>
        <a:p>
          <a:endParaRPr lang="en-US"/>
        </a:p>
      </dgm:t>
    </dgm:pt>
    <dgm:pt modelId="{E726ADC7-52F6-4A21-83A4-5CD77906A299}" type="sibTrans" cxnId="{89A2D9C1-C299-4AF2-B605-498149620F89}">
      <dgm:prSet/>
      <dgm:spPr/>
      <dgm:t>
        <a:bodyPr/>
        <a:lstStyle/>
        <a:p>
          <a:endParaRPr lang="en-US"/>
        </a:p>
      </dgm:t>
    </dgm:pt>
    <dgm:pt modelId="{6741520E-DA57-4807-9810-D25C819D4AE4}" type="pres">
      <dgm:prSet presAssocID="{E485D39F-E76D-4C2A-8477-C9E59A994F83}" presName="diagram" presStyleCnt="0">
        <dgm:presLayoutVars>
          <dgm:dir/>
          <dgm:resizeHandles val="exact"/>
        </dgm:presLayoutVars>
      </dgm:prSet>
      <dgm:spPr/>
    </dgm:pt>
    <dgm:pt modelId="{97FABB03-A410-420B-8F79-3C0BA1C2A62D}" type="pres">
      <dgm:prSet presAssocID="{AB338649-C330-427D-9B21-157A05407B9F}" presName="node" presStyleLbl="node1" presStyleIdx="0" presStyleCnt="8">
        <dgm:presLayoutVars>
          <dgm:bulletEnabled val="1"/>
        </dgm:presLayoutVars>
      </dgm:prSet>
      <dgm:spPr/>
    </dgm:pt>
    <dgm:pt modelId="{D79454EE-7FEB-4189-B1AE-F82A46ADD9FF}" type="pres">
      <dgm:prSet presAssocID="{D218EFCE-C422-4578-91BD-C41627FB8647}" presName="sibTrans" presStyleCnt="0"/>
      <dgm:spPr/>
    </dgm:pt>
    <dgm:pt modelId="{BA1BC904-C00D-4352-94C5-554451BB8F4B}" type="pres">
      <dgm:prSet presAssocID="{7528EB98-BD08-4A2C-BEA5-140C12E65421}" presName="node" presStyleLbl="node1" presStyleIdx="1" presStyleCnt="8">
        <dgm:presLayoutVars>
          <dgm:bulletEnabled val="1"/>
        </dgm:presLayoutVars>
      </dgm:prSet>
      <dgm:spPr/>
    </dgm:pt>
    <dgm:pt modelId="{B7B9656D-A605-4F2D-A2B8-63EBA891D8C0}" type="pres">
      <dgm:prSet presAssocID="{EEB43783-F630-43EE-A8D4-0DB2CC919E3F}" presName="sibTrans" presStyleCnt="0"/>
      <dgm:spPr/>
    </dgm:pt>
    <dgm:pt modelId="{0C1319B6-D6E3-427A-8350-DF5A7BBC7248}" type="pres">
      <dgm:prSet presAssocID="{6CBE1638-C7BD-4F4B-9D9F-4AA166228689}" presName="node" presStyleLbl="node1" presStyleIdx="2" presStyleCnt="8">
        <dgm:presLayoutVars>
          <dgm:bulletEnabled val="1"/>
        </dgm:presLayoutVars>
      </dgm:prSet>
      <dgm:spPr/>
    </dgm:pt>
    <dgm:pt modelId="{0F4236F8-2856-456F-A90E-97E31B435AFA}" type="pres">
      <dgm:prSet presAssocID="{93470D79-24FF-48F7-8385-1159EE45A176}" presName="sibTrans" presStyleCnt="0"/>
      <dgm:spPr/>
    </dgm:pt>
    <dgm:pt modelId="{B4AE9C1F-4224-40EE-86EB-5C46AB236D92}" type="pres">
      <dgm:prSet presAssocID="{9EF7C34B-537E-4E3E-A190-8CBC62B196CA}" presName="node" presStyleLbl="node1" presStyleIdx="3" presStyleCnt="8">
        <dgm:presLayoutVars>
          <dgm:bulletEnabled val="1"/>
        </dgm:presLayoutVars>
      </dgm:prSet>
      <dgm:spPr/>
    </dgm:pt>
    <dgm:pt modelId="{EC084E67-CDDE-4902-9EAA-EFFB9B211BE3}" type="pres">
      <dgm:prSet presAssocID="{E74321CC-86DF-4820-9DE2-6B4F158E263F}" presName="sibTrans" presStyleCnt="0"/>
      <dgm:spPr/>
    </dgm:pt>
    <dgm:pt modelId="{BFA1B12D-81CB-4499-8DEB-383E040EE4CC}" type="pres">
      <dgm:prSet presAssocID="{27A26B2E-7B99-4BE6-800F-AE5EA57C8530}" presName="node" presStyleLbl="node1" presStyleIdx="4" presStyleCnt="8">
        <dgm:presLayoutVars>
          <dgm:bulletEnabled val="1"/>
        </dgm:presLayoutVars>
      </dgm:prSet>
      <dgm:spPr/>
    </dgm:pt>
    <dgm:pt modelId="{9303C592-F640-4F2A-986F-10BE0158701C}" type="pres">
      <dgm:prSet presAssocID="{E1B3ABB1-BB4B-4F85-BA13-D39B984B4EDA}" presName="sibTrans" presStyleCnt="0"/>
      <dgm:spPr/>
    </dgm:pt>
    <dgm:pt modelId="{82E71C49-CA8A-42EF-B914-AD1B08A9F214}" type="pres">
      <dgm:prSet presAssocID="{A0E335DB-C64A-41E9-AB40-D01568C22751}" presName="node" presStyleLbl="node1" presStyleIdx="5" presStyleCnt="8">
        <dgm:presLayoutVars>
          <dgm:bulletEnabled val="1"/>
        </dgm:presLayoutVars>
      </dgm:prSet>
      <dgm:spPr/>
    </dgm:pt>
    <dgm:pt modelId="{C88E46DB-83F9-495A-B3EA-788728DE41C7}" type="pres">
      <dgm:prSet presAssocID="{742A58E7-78A0-4B98-93FA-7C09415FD201}" presName="sibTrans" presStyleCnt="0"/>
      <dgm:spPr/>
    </dgm:pt>
    <dgm:pt modelId="{58AE899F-EF1C-4156-A69D-D6B9BC9E1EC3}" type="pres">
      <dgm:prSet presAssocID="{EB545EC6-1C32-4A65-913F-18CC7968F981}" presName="node" presStyleLbl="node1" presStyleIdx="6" presStyleCnt="8">
        <dgm:presLayoutVars>
          <dgm:bulletEnabled val="1"/>
        </dgm:presLayoutVars>
      </dgm:prSet>
      <dgm:spPr/>
    </dgm:pt>
    <dgm:pt modelId="{FB5328EA-137E-4E03-B7A6-7D106C1AC368}" type="pres">
      <dgm:prSet presAssocID="{C0E58F37-9AAD-4617-8EA4-B9D4F50FD4C4}" presName="sibTrans" presStyleCnt="0"/>
      <dgm:spPr/>
    </dgm:pt>
    <dgm:pt modelId="{8CC64481-A135-45B4-B031-DF36CD8EB75D}" type="pres">
      <dgm:prSet presAssocID="{36060A4A-F533-4A01-B8AB-4E28F15CE781}" presName="node" presStyleLbl="node1" presStyleIdx="7" presStyleCnt="8">
        <dgm:presLayoutVars>
          <dgm:bulletEnabled val="1"/>
        </dgm:presLayoutVars>
      </dgm:prSet>
      <dgm:spPr/>
    </dgm:pt>
  </dgm:ptLst>
  <dgm:cxnLst>
    <dgm:cxn modelId="{42047912-E0B8-458F-8E5D-4A565F1E5DEE}" srcId="{E485D39F-E76D-4C2A-8477-C9E59A994F83}" destId="{EB545EC6-1C32-4A65-913F-18CC7968F981}" srcOrd="6" destOrd="0" parTransId="{21CFC039-71DD-4967-A0C5-43B04C56E1C1}" sibTransId="{C0E58F37-9AAD-4617-8EA4-B9D4F50FD4C4}"/>
    <dgm:cxn modelId="{D0978C16-591D-4714-ABD2-84EF04E7F724}" type="presOf" srcId="{EB545EC6-1C32-4A65-913F-18CC7968F981}" destId="{58AE899F-EF1C-4156-A69D-D6B9BC9E1EC3}" srcOrd="0" destOrd="0" presId="urn:microsoft.com/office/officeart/2005/8/layout/default"/>
    <dgm:cxn modelId="{66860E31-C9E2-4105-A3F1-155675ADD233}" srcId="{E485D39F-E76D-4C2A-8477-C9E59A994F83}" destId="{AB338649-C330-427D-9B21-157A05407B9F}" srcOrd="0" destOrd="0" parTransId="{9FCEE368-EABD-46A8-ADAB-55D1ACE99615}" sibTransId="{D218EFCE-C422-4578-91BD-C41627FB8647}"/>
    <dgm:cxn modelId="{0E1BF148-8D0F-4128-830A-D3BC89713CDC}" type="presOf" srcId="{27A26B2E-7B99-4BE6-800F-AE5EA57C8530}" destId="{BFA1B12D-81CB-4499-8DEB-383E040EE4CC}" srcOrd="0" destOrd="0" presId="urn:microsoft.com/office/officeart/2005/8/layout/default"/>
    <dgm:cxn modelId="{EE39036E-A536-4007-AB55-00B447E42725}" type="presOf" srcId="{36060A4A-F533-4A01-B8AB-4E28F15CE781}" destId="{8CC64481-A135-45B4-B031-DF36CD8EB75D}" srcOrd="0" destOrd="0" presId="urn:microsoft.com/office/officeart/2005/8/layout/default"/>
    <dgm:cxn modelId="{82EA7450-8772-4037-9BFA-0BE370A906E7}" type="presOf" srcId="{9EF7C34B-537E-4E3E-A190-8CBC62B196CA}" destId="{B4AE9C1F-4224-40EE-86EB-5C46AB236D92}" srcOrd="0" destOrd="0" presId="urn:microsoft.com/office/officeart/2005/8/layout/default"/>
    <dgm:cxn modelId="{A5D73052-F793-48D6-A6AC-932960F96E67}" srcId="{E485D39F-E76D-4C2A-8477-C9E59A994F83}" destId="{A0E335DB-C64A-41E9-AB40-D01568C22751}" srcOrd="5" destOrd="0" parTransId="{BF23ADEF-C9E4-41CD-A510-543D065C02CF}" sibTransId="{742A58E7-78A0-4B98-93FA-7C09415FD201}"/>
    <dgm:cxn modelId="{E79C7F58-117D-4D05-8A01-0D6902011486}" type="presOf" srcId="{6CBE1638-C7BD-4F4B-9D9F-4AA166228689}" destId="{0C1319B6-D6E3-427A-8350-DF5A7BBC7248}" srcOrd="0" destOrd="0" presId="urn:microsoft.com/office/officeart/2005/8/layout/default"/>
    <dgm:cxn modelId="{61651683-A1CD-4F99-99F0-DE02E5468086}" type="presOf" srcId="{AB338649-C330-427D-9B21-157A05407B9F}" destId="{97FABB03-A410-420B-8F79-3C0BA1C2A62D}" srcOrd="0" destOrd="0" presId="urn:microsoft.com/office/officeart/2005/8/layout/default"/>
    <dgm:cxn modelId="{2047B786-4BA5-4146-94F6-D4A3F1AD2BE2}" type="presOf" srcId="{7528EB98-BD08-4A2C-BEA5-140C12E65421}" destId="{BA1BC904-C00D-4352-94C5-554451BB8F4B}" srcOrd="0" destOrd="0" presId="urn:microsoft.com/office/officeart/2005/8/layout/default"/>
    <dgm:cxn modelId="{93ACB490-0299-4329-802B-A60F5BF3DB8E}" srcId="{E485D39F-E76D-4C2A-8477-C9E59A994F83}" destId="{27A26B2E-7B99-4BE6-800F-AE5EA57C8530}" srcOrd="4" destOrd="0" parTransId="{493F1325-6594-40EC-8A1B-D9CCFEC6950F}" sibTransId="{E1B3ABB1-BB4B-4F85-BA13-D39B984B4EDA}"/>
    <dgm:cxn modelId="{89A2D9C1-C299-4AF2-B605-498149620F89}" srcId="{E485D39F-E76D-4C2A-8477-C9E59A994F83}" destId="{36060A4A-F533-4A01-B8AB-4E28F15CE781}" srcOrd="7" destOrd="0" parTransId="{3CF1DDBA-EF0F-4504-91FA-F8A4CAC2FB71}" sibTransId="{E726ADC7-52F6-4A21-83A4-5CD77906A299}"/>
    <dgm:cxn modelId="{4E1BEAD1-E5EF-43FD-B90E-BBF4059CB21B}" srcId="{E485D39F-E76D-4C2A-8477-C9E59A994F83}" destId="{7528EB98-BD08-4A2C-BEA5-140C12E65421}" srcOrd="1" destOrd="0" parTransId="{D3CAFF75-7E47-4234-AC2C-90A3ECD37D74}" sibTransId="{EEB43783-F630-43EE-A8D4-0DB2CC919E3F}"/>
    <dgm:cxn modelId="{DE8515E1-2FF4-4162-9F2D-977FB8B471AA}" srcId="{E485D39F-E76D-4C2A-8477-C9E59A994F83}" destId="{9EF7C34B-537E-4E3E-A190-8CBC62B196CA}" srcOrd="3" destOrd="0" parTransId="{70F1E62C-79DC-4A5A-8924-715601E3E1F6}" sibTransId="{E74321CC-86DF-4820-9DE2-6B4F158E263F}"/>
    <dgm:cxn modelId="{4841EEE1-AF67-4BD0-9F9E-BC5F3B3A8D27}" type="presOf" srcId="{E485D39F-E76D-4C2A-8477-C9E59A994F83}" destId="{6741520E-DA57-4807-9810-D25C819D4AE4}" srcOrd="0" destOrd="0" presId="urn:microsoft.com/office/officeart/2005/8/layout/default"/>
    <dgm:cxn modelId="{A9809FF6-9D65-448C-AE5A-EC611B7F4B8D}" srcId="{E485D39F-E76D-4C2A-8477-C9E59A994F83}" destId="{6CBE1638-C7BD-4F4B-9D9F-4AA166228689}" srcOrd="2" destOrd="0" parTransId="{2E55FA1C-E585-4864-B32A-48F4EAC0520D}" sibTransId="{93470D79-24FF-48F7-8385-1159EE45A176}"/>
    <dgm:cxn modelId="{EE6D85FB-26C3-4E57-9885-E75275A9C5DF}" type="presOf" srcId="{A0E335DB-C64A-41E9-AB40-D01568C22751}" destId="{82E71C49-CA8A-42EF-B914-AD1B08A9F214}" srcOrd="0" destOrd="0" presId="urn:microsoft.com/office/officeart/2005/8/layout/default"/>
    <dgm:cxn modelId="{2E079A07-567E-46B4-899F-325451AE91D1}" type="presParOf" srcId="{6741520E-DA57-4807-9810-D25C819D4AE4}" destId="{97FABB03-A410-420B-8F79-3C0BA1C2A62D}" srcOrd="0" destOrd="0" presId="urn:microsoft.com/office/officeart/2005/8/layout/default"/>
    <dgm:cxn modelId="{CF67973B-7276-4A88-9D43-2C814A4E0818}" type="presParOf" srcId="{6741520E-DA57-4807-9810-D25C819D4AE4}" destId="{D79454EE-7FEB-4189-B1AE-F82A46ADD9FF}" srcOrd="1" destOrd="0" presId="urn:microsoft.com/office/officeart/2005/8/layout/default"/>
    <dgm:cxn modelId="{13FFA1B9-7228-4820-AFFC-656511826264}" type="presParOf" srcId="{6741520E-DA57-4807-9810-D25C819D4AE4}" destId="{BA1BC904-C00D-4352-94C5-554451BB8F4B}" srcOrd="2" destOrd="0" presId="urn:microsoft.com/office/officeart/2005/8/layout/default"/>
    <dgm:cxn modelId="{C6C795EA-1BA7-4BA4-B803-D320AE9989ED}" type="presParOf" srcId="{6741520E-DA57-4807-9810-D25C819D4AE4}" destId="{B7B9656D-A605-4F2D-A2B8-63EBA891D8C0}" srcOrd="3" destOrd="0" presId="urn:microsoft.com/office/officeart/2005/8/layout/default"/>
    <dgm:cxn modelId="{A6BBCE31-DBA2-4560-9BE5-85BD40E9F692}" type="presParOf" srcId="{6741520E-DA57-4807-9810-D25C819D4AE4}" destId="{0C1319B6-D6E3-427A-8350-DF5A7BBC7248}" srcOrd="4" destOrd="0" presId="urn:microsoft.com/office/officeart/2005/8/layout/default"/>
    <dgm:cxn modelId="{5CC5BDD0-821E-4FB7-9936-94D27BC7C0BC}" type="presParOf" srcId="{6741520E-DA57-4807-9810-D25C819D4AE4}" destId="{0F4236F8-2856-456F-A90E-97E31B435AFA}" srcOrd="5" destOrd="0" presId="urn:microsoft.com/office/officeart/2005/8/layout/default"/>
    <dgm:cxn modelId="{A09A8EA6-C679-4492-895A-2EC64654930A}" type="presParOf" srcId="{6741520E-DA57-4807-9810-D25C819D4AE4}" destId="{B4AE9C1F-4224-40EE-86EB-5C46AB236D92}" srcOrd="6" destOrd="0" presId="urn:microsoft.com/office/officeart/2005/8/layout/default"/>
    <dgm:cxn modelId="{5F8F9F60-A942-4D99-A551-BF07B4373463}" type="presParOf" srcId="{6741520E-DA57-4807-9810-D25C819D4AE4}" destId="{EC084E67-CDDE-4902-9EAA-EFFB9B211BE3}" srcOrd="7" destOrd="0" presId="urn:microsoft.com/office/officeart/2005/8/layout/default"/>
    <dgm:cxn modelId="{067117A7-45C5-41D6-AEF3-03A3B47609B6}" type="presParOf" srcId="{6741520E-DA57-4807-9810-D25C819D4AE4}" destId="{BFA1B12D-81CB-4499-8DEB-383E040EE4CC}" srcOrd="8" destOrd="0" presId="urn:microsoft.com/office/officeart/2005/8/layout/default"/>
    <dgm:cxn modelId="{6F1C2515-DA4F-4208-AE25-9275D22A8B70}" type="presParOf" srcId="{6741520E-DA57-4807-9810-D25C819D4AE4}" destId="{9303C592-F640-4F2A-986F-10BE0158701C}" srcOrd="9" destOrd="0" presId="urn:microsoft.com/office/officeart/2005/8/layout/default"/>
    <dgm:cxn modelId="{7805C6E4-A20F-4B5A-8354-6DFD11FB8362}" type="presParOf" srcId="{6741520E-DA57-4807-9810-D25C819D4AE4}" destId="{82E71C49-CA8A-42EF-B914-AD1B08A9F214}" srcOrd="10" destOrd="0" presId="urn:microsoft.com/office/officeart/2005/8/layout/default"/>
    <dgm:cxn modelId="{57CACF81-29BB-4047-9D4F-0C4CECDDC30C}" type="presParOf" srcId="{6741520E-DA57-4807-9810-D25C819D4AE4}" destId="{C88E46DB-83F9-495A-B3EA-788728DE41C7}" srcOrd="11" destOrd="0" presId="urn:microsoft.com/office/officeart/2005/8/layout/default"/>
    <dgm:cxn modelId="{9E9F8AA3-7E5C-4D57-8B10-569DCEB28E8F}" type="presParOf" srcId="{6741520E-DA57-4807-9810-D25C819D4AE4}" destId="{58AE899F-EF1C-4156-A69D-D6B9BC9E1EC3}" srcOrd="12" destOrd="0" presId="urn:microsoft.com/office/officeart/2005/8/layout/default"/>
    <dgm:cxn modelId="{D1E7B419-3FCE-48FA-A8A9-1709F151B8CF}" type="presParOf" srcId="{6741520E-DA57-4807-9810-D25C819D4AE4}" destId="{FB5328EA-137E-4E03-B7A6-7D106C1AC368}" srcOrd="13" destOrd="0" presId="urn:microsoft.com/office/officeart/2005/8/layout/default"/>
    <dgm:cxn modelId="{22D765D4-511A-4405-B8A8-61C3BF510832}" type="presParOf" srcId="{6741520E-DA57-4807-9810-D25C819D4AE4}" destId="{8CC64481-A135-45B4-B031-DF36CD8EB75D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31B9CE-E345-4828-BE97-940EF9C0E45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860862D6-EBE0-4BE3-ACAA-05E62FC803B4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/>
            <a:t>El sistema debe medir temperatura del aire, humedad relativa, humedad del sustrato y luz.</a:t>
          </a:r>
          <a:endParaRPr lang="en-US"/>
        </a:p>
      </dgm:t>
    </dgm:pt>
    <dgm:pt modelId="{5103DAD8-B802-42E7-9A61-DBAD4A156924}" type="parTrans" cxnId="{C555F117-5A52-45D8-9980-E36ADCF1D40B}">
      <dgm:prSet/>
      <dgm:spPr/>
      <dgm:t>
        <a:bodyPr/>
        <a:lstStyle/>
        <a:p>
          <a:endParaRPr lang="en-US"/>
        </a:p>
      </dgm:t>
    </dgm:pt>
    <dgm:pt modelId="{13DA3228-624B-4F3F-81DA-77C7BA1E9E73}" type="sibTrans" cxnId="{C555F117-5A52-45D8-9980-E36ADCF1D4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BA86E0-631C-44FF-BFDA-70CD765BE0BD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dirty="0"/>
            <a:t>El sistema debe permitir enviar cada parámetro a la nube, y ponerlo a disposición de los dispositivos </a:t>
          </a:r>
          <a:r>
            <a:rPr lang="es-CL" b="0" i="0" dirty="0" err="1"/>
            <a:t>moviles</a:t>
          </a:r>
          <a:r>
            <a:rPr lang="es-CL" b="0" i="0" dirty="0"/>
            <a:t>.</a:t>
          </a:r>
          <a:endParaRPr lang="en-US" dirty="0"/>
        </a:p>
      </dgm:t>
    </dgm:pt>
    <dgm:pt modelId="{7F618562-6666-4A93-8E4C-4383BBE99DF4}" type="parTrans" cxnId="{D59716EB-92FA-4CF9-A44D-01A372EF3AEF}">
      <dgm:prSet/>
      <dgm:spPr/>
      <dgm:t>
        <a:bodyPr/>
        <a:lstStyle/>
        <a:p>
          <a:endParaRPr lang="en-US"/>
        </a:p>
      </dgm:t>
    </dgm:pt>
    <dgm:pt modelId="{EC343E54-3948-4F16-89FB-E442628B0806}" type="sibTrans" cxnId="{D59716EB-92FA-4CF9-A44D-01A372EF3A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D071C4-2184-462B-B559-86674EAD8BCB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dirty="0"/>
            <a:t>Debe existir un modo manual para activar/desactivar actuadores.</a:t>
          </a:r>
          <a:endParaRPr lang="en-US" dirty="0"/>
        </a:p>
      </dgm:t>
    </dgm:pt>
    <dgm:pt modelId="{168C18D5-BD5E-4880-8309-3C64F89C9ED2}" type="parTrans" cxnId="{5350BBE1-9678-4269-BBD6-9045C8AD51F8}">
      <dgm:prSet/>
      <dgm:spPr/>
      <dgm:t>
        <a:bodyPr/>
        <a:lstStyle/>
        <a:p>
          <a:endParaRPr lang="en-US"/>
        </a:p>
      </dgm:t>
    </dgm:pt>
    <dgm:pt modelId="{BBC4EE9E-00D8-47F3-AB54-6CECE12E40B1}" type="sibTrans" cxnId="{5350BBE1-9678-4269-BBD6-9045C8AD51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C7FF0D-3544-408E-9A04-605E25638CC8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/>
            <a:t>Se deben generar alertas cuando un parámetro sobrepase los límites establecidos.</a:t>
          </a:r>
          <a:endParaRPr lang="en-US"/>
        </a:p>
      </dgm:t>
    </dgm:pt>
    <dgm:pt modelId="{58FBE762-3BF3-4847-A0CF-C1B5E4A5D72A}" type="parTrans" cxnId="{1BE2A5AB-BD0C-46B0-815D-97EFB5516269}">
      <dgm:prSet/>
      <dgm:spPr/>
      <dgm:t>
        <a:bodyPr/>
        <a:lstStyle/>
        <a:p>
          <a:endParaRPr lang="en-US"/>
        </a:p>
      </dgm:t>
    </dgm:pt>
    <dgm:pt modelId="{327582D5-3C1A-41F8-AC00-4767C0931B8D}" type="sibTrans" cxnId="{1BE2A5AB-BD0C-46B0-815D-97EFB55162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1D22DB-09DC-43CE-8A10-B7F94B06D85D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dirty="0"/>
            <a:t>El sistema debe mantener un registro de eventos y calibraciones para auditoría básica</a:t>
          </a:r>
          <a:endParaRPr lang="en-US" dirty="0"/>
        </a:p>
      </dgm:t>
    </dgm:pt>
    <dgm:pt modelId="{D52503A3-9CEA-4D61-BCCD-33F7307B5FD7}" type="parTrans" cxnId="{48E0ED1C-6CB1-4575-B86E-9328B00181EE}">
      <dgm:prSet/>
      <dgm:spPr/>
      <dgm:t>
        <a:bodyPr/>
        <a:lstStyle/>
        <a:p>
          <a:endParaRPr lang="en-US"/>
        </a:p>
      </dgm:t>
    </dgm:pt>
    <dgm:pt modelId="{47148D3F-3C3E-4CBA-A86B-18DB7981F4DD}" type="sibTrans" cxnId="{48E0ED1C-6CB1-4575-B86E-9328B00181EE}">
      <dgm:prSet/>
      <dgm:spPr/>
      <dgm:t>
        <a:bodyPr/>
        <a:lstStyle/>
        <a:p>
          <a:endParaRPr lang="en-US"/>
        </a:p>
      </dgm:t>
    </dgm:pt>
    <dgm:pt modelId="{17E47281-2F50-4932-8CF8-65B64930B555}" type="pres">
      <dgm:prSet presAssocID="{2531B9CE-E345-4828-BE97-940EF9C0E45A}" presName="root" presStyleCnt="0">
        <dgm:presLayoutVars>
          <dgm:dir/>
          <dgm:resizeHandles val="exact"/>
        </dgm:presLayoutVars>
      </dgm:prSet>
      <dgm:spPr/>
    </dgm:pt>
    <dgm:pt modelId="{38EFCE8E-A938-4C49-B84F-BEBB86E1EA6D}" type="pres">
      <dgm:prSet presAssocID="{2531B9CE-E345-4828-BE97-940EF9C0E45A}" presName="container" presStyleCnt="0">
        <dgm:presLayoutVars>
          <dgm:dir/>
          <dgm:resizeHandles val="exact"/>
        </dgm:presLayoutVars>
      </dgm:prSet>
      <dgm:spPr/>
    </dgm:pt>
    <dgm:pt modelId="{B53C3BF5-2B61-4D2D-A9A5-1035EA8B0256}" type="pres">
      <dgm:prSet presAssocID="{860862D6-EBE0-4BE3-ACAA-05E62FC803B4}" presName="compNode" presStyleCnt="0"/>
      <dgm:spPr/>
    </dgm:pt>
    <dgm:pt modelId="{5F979B82-DCD1-4BB7-B3ED-B3CBD7FEA4B0}" type="pres">
      <dgm:prSet presAssocID="{860862D6-EBE0-4BE3-ACAA-05E62FC803B4}" presName="iconBgRect" presStyleLbl="bgShp" presStyleIdx="0" presStyleCnt="5"/>
      <dgm:spPr/>
    </dgm:pt>
    <dgm:pt modelId="{3B0E5297-57DE-4024-A26A-8F8B522DA0E9}" type="pres">
      <dgm:prSet presAssocID="{860862D6-EBE0-4BE3-ACAA-05E62FC803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ómetro"/>
        </a:ext>
      </dgm:extLst>
    </dgm:pt>
    <dgm:pt modelId="{BE3E79AD-B5D2-4899-8908-FD5EA25B72F3}" type="pres">
      <dgm:prSet presAssocID="{860862D6-EBE0-4BE3-ACAA-05E62FC803B4}" presName="spaceRect" presStyleCnt="0"/>
      <dgm:spPr/>
    </dgm:pt>
    <dgm:pt modelId="{F43FB2EC-6373-4263-AAAE-68BE67C83C2E}" type="pres">
      <dgm:prSet presAssocID="{860862D6-EBE0-4BE3-ACAA-05E62FC803B4}" presName="textRect" presStyleLbl="revTx" presStyleIdx="0" presStyleCnt="5">
        <dgm:presLayoutVars>
          <dgm:chMax val="1"/>
          <dgm:chPref val="1"/>
        </dgm:presLayoutVars>
      </dgm:prSet>
      <dgm:spPr/>
    </dgm:pt>
    <dgm:pt modelId="{4FF047B2-DD92-4995-834F-7FADCF22FF5F}" type="pres">
      <dgm:prSet presAssocID="{13DA3228-624B-4F3F-81DA-77C7BA1E9E73}" presName="sibTrans" presStyleLbl="sibTrans2D1" presStyleIdx="0" presStyleCnt="0"/>
      <dgm:spPr/>
    </dgm:pt>
    <dgm:pt modelId="{07D2B383-F9B7-4D42-BF79-EB6AB899C4EC}" type="pres">
      <dgm:prSet presAssocID="{72BA86E0-631C-44FF-BFDA-70CD765BE0BD}" presName="compNode" presStyleCnt="0"/>
      <dgm:spPr/>
    </dgm:pt>
    <dgm:pt modelId="{55E9E7AE-40BE-435B-8856-7646F7CD88D6}" type="pres">
      <dgm:prSet presAssocID="{72BA86E0-631C-44FF-BFDA-70CD765BE0BD}" presName="iconBgRect" presStyleLbl="bgShp" presStyleIdx="1" presStyleCnt="5"/>
      <dgm:spPr/>
    </dgm:pt>
    <dgm:pt modelId="{DBBF71AF-4156-4A32-B097-A3A4E0BCEC40}" type="pres">
      <dgm:prSet presAssocID="{72BA86E0-631C-44FF-BFDA-70CD765BE0B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1CEF2160-8AA3-44E8-9BE3-010153D89436}" type="pres">
      <dgm:prSet presAssocID="{72BA86E0-631C-44FF-BFDA-70CD765BE0BD}" presName="spaceRect" presStyleCnt="0"/>
      <dgm:spPr/>
    </dgm:pt>
    <dgm:pt modelId="{939F0D4C-13C9-4BE7-9103-9745042EBA66}" type="pres">
      <dgm:prSet presAssocID="{72BA86E0-631C-44FF-BFDA-70CD765BE0BD}" presName="textRect" presStyleLbl="revTx" presStyleIdx="1" presStyleCnt="5">
        <dgm:presLayoutVars>
          <dgm:chMax val="1"/>
          <dgm:chPref val="1"/>
        </dgm:presLayoutVars>
      </dgm:prSet>
      <dgm:spPr/>
    </dgm:pt>
    <dgm:pt modelId="{84980716-CBC2-4331-A0C6-07801E3D5B3E}" type="pres">
      <dgm:prSet presAssocID="{EC343E54-3948-4F16-89FB-E442628B0806}" presName="sibTrans" presStyleLbl="sibTrans2D1" presStyleIdx="0" presStyleCnt="0"/>
      <dgm:spPr/>
    </dgm:pt>
    <dgm:pt modelId="{CB049BE6-A2CF-42FD-A4F1-E041B2B958DD}" type="pres">
      <dgm:prSet presAssocID="{69D071C4-2184-462B-B559-86674EAD8BCB}" presName="compNode" presStyleCnt="0"/>
      <dgm:spPr/>
    </dgm:pt>
    <dgm:pt modelId="{D8A1A252-01EB-445E-89BA-800D6E87A328}" type="pres">
      <dgm:prSet presAssocID="{69D071C4-2184-462B-B559-86674EAD8BCB}" presName="iconBgRect" presStyleLbl="bgShp" presStyleIdx="2" presStyleCnt="5"/>
      <dgm:spPr/>
    </dgm:pt>
    <dgm:pt modelId="{6039473F-4E02-4C39-8508-098671D7284C}" type="pres">
      <dgm:prSet presAssocID="{69D071C4-2184-462B-B559-86674EAD8BC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a"/>
        </a:ext>
      </dgm:extLst>
    </dgm:pt>
    <dgm:pt modelId="{0EA09639-2617-4B6F-9857-A1FB8EFC865A}" type="pres">
      <dgm:prSet presAssocID="{69D071C4-2184-462B-B559-86674EAD8BCB}" presName="spaceRect" presStyleCnt="0"/>
      <dgm:spPr/>
    </dgm:pt>
    <dgm:pt modelId="{54547DC8-E109-4FC0-962F-CBA7CCEE236B}" type="pres">
      <dgm:prSet presAssocID="{69D071C4-2184-462B-B559-86674EAD8BCB}" presName="textRect" presStyleLbl="revTx" presStyleIdx="2" presStyleCnt="5">
        <dgm:presLayoutVars>
          <dgm:chMax val="1"/>
          <dgm:chPref val="1"/>
        </dgm:presLayoutVars>
      </dgm:prSet>
      <dgm:spPr/>
    </dgm:pt>
    <dgm:pt modelId="{322D3758-7378-4071-8824-2F29D4DEE8CE}" type="pres">
      <dgm:prSet presAssocID="{BBC4EE9E-00D8-47F3-AB54-6CECE12E40B1}" presName="sibTrans" presStyleLbl="sibTrans2D1" presStyleIdx="0" presStyleCnt="0"/>
      <dgm:spPr/>
    </dgm:pt>
    <dgm:pt modelId="{20D5DBE4-6808-43B7-B2FA-B8B806F22999}" type="pres">
      <dgm:prSet presAssocID="{FEC7FF0D-3544-408E-9A04-605E25638CC8}" presName="compNode" presStyleCnt="0"/>
      <dgm:spPr/>
    </dgm:pt>
    <dgm:pt modelId="{DF0B6207-2F07-48E1-82CB-7515274A0ED1}" type="pres">
      <dgm:prSet presAssocID="{FEC7FF0D-3544-408E-9A04-605E25638CC8}" presName="iconBgRect" presStyleLbl="bgShp" presStyleIdx="3" presStyleCnt="5"/>
      <dgm:spPr/>
    </dgm:pt>
    <dgm:pt modelId="{05B8438F-0FDC-47F3-860F-EBBBABF42A4D}" type="pres">
      <dgm:prSet presAssocID="{FEC7FF0D-3544-408E-9A04-605E25638CC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AEA99A54-F28C-407F-BBE3-81808047949A}" type="pres">
      <dgm:prSet presAssocID="{FEC7FF0D-3544-408E-9A04-605E25638CC8}" presName="spaceRect" presStyleCnt="0"/>
      <dgm:spPr/>
    </dgm:pt>
    <dgm:pt modelId="{81E09F7F-E312-4BE1-A9EF-772512492001}" type="pres">
      <dgm:prSet presAssocID="{FEC7FF0D-3544-408E-9A04-605E25638CC8}" presName="textRect" presStyleLbl="revTx" presStyleIdx="3" presStyleCnt="5">
        <dgm:presLayoutVars>
          <dgm:chMax val="1"/>
          <dgm:chPref val="1"/>
        </dgm:presLayoutVars>
      </dgm:prSet>
      <dgm:spPr/>
    </dgm:pt>
    <dgm:pt modelId="{2E719AFD-2B5B-4439-AC45-40EBFC22EC33}" type="pres">
      <dgm:prSet presAssocID="{327582D5-3C1A-41F8-AC00-4767C0931B8D}" presName="sibTrans" presStyleLbl="sibTrans2D1" presStyleIdx="0" presStyleCnt="0"/>
      <dgm:spPr/>
    </dgm:pt>
    <dgm:pt modelId="{43364BC0-31A7-4303-9E77-D0CCF0E686C4}" type="pres">
      <dgm:prSet presAssocID="{1C1D22DB-09DC-43CE-8A10-B7F94B06D85D}" presName="compNode" presStyleCnt="0"/>
      <dgm:spPr/>
    </dgm:pt>
    <dgm:pt modelId="{84DC7BD3-2CC5-4FA2-9A47-B125C81E512D}" type="pres">
      <dgm:prSet presAssocID="{1C1D22DB-09DC-43CE-8A10-B7F94B06D85D}" presName="iconBgRect" presStyleLbl="bgShp" presStyleIdx="4" presStyleCnt="5"/>
      <dgm:spPr/>
    </dgm:pt>
    <dgm:pt modelId="{12733996-D15A-4C85-8767-BF4603B2E64E}" type="pres">
      <dgm:prSet presAssocID="{1C1D22DB-09DC-43CE-8A10-B7F94B06D8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1665A7C-44F1-49A5-B87A-E40668B8739F}" type="pres">
      <dgm:prSet presAssocID="{1C1D22DB-09DC-43CE-8A10-B7F94B06D85D}" presName="spaceRect" presStyleCnt="0"/>
      <dgm:spPr/>
    </dgm:pt>
    <dgm:pt modelId="{C91A492E-38BD-4F06-89E7-9E3671A4C150}" type="pres">
      <dgm:prSet presAssocID="{1C1D22DB-09DC-43CE-8A10-B7F94B06D85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A58C006-1036-4520-896D-CAD4086AE35F}" type="presOf" srcId="{2531B9CE-E345-4828-BE97-940EF9C0E45A}" destId="{17E47281-2F50-4932-8CF8-65B64930B555}" srcOrd="0" destOrd="0" presId="urn:microsoft.com/office/officeart/2018/2/layout/IconCircleList"/>
    <dgm:cxn modelId="{C555F117-5A52-45D8-9980-E36ADCF1D40B}" srcId="{2531B9CE-E345-4828-BE97-940EF9C0E45A}" destId="{860862D6-EBE0-4BE3-ACAA-05E62FC803B4}" srcOrd="0" destOrd="0" parTransId="{5103DAD8-B802-42E7-9A61-DBAD4A156924}" sibTransId="{13DA3228-624B-4F3F-81DA-77C7BA1E9E73}"/>
    <dgm:cxn modelId="{48E0ED1C-6CB1-4575-B86E-9328B00181EE}" srcId="{2531B9CE-E345-4828-BE97-940EF9C0E45A}" destId="{1C1D22DB-09DC-43CE-8A10-B7F94B06D85D}" srcOrd="4" destOrd="0" parTransId="{D52503A3-9CEA-4D61-BCCD-33F7307B5FD7}" sibTransId="{47148D3F-3C3E-4CBA-A86B-18DB7981F4DD}"/>
    <dgm:cxn modelId="{6426EF28-B838-49B4-8CAB-981035A5812E}" type="presOf" srcId="{EC343E54-3948-4F16-89FB-E442628B0806}" destId="{84980716-CBC2-4331-A0C6-07801E3D5B3E}" srcOrd="0" destOrd="0" presId="urn:microsoft.com/office/officeart/2018/2/layout/IconCircleList"/>
    <dgm:cxn modelId="{27442A50-179C-4561-95C2-06D87EAF94DD}" type="presOf" srcId="{1C1D22DB-09DC-43CE-8A10-B7F94B06D85D}" destId="{C91A492E-38BD-4F06-89E7-9E3671A4C150}" srcOrd="0" destOrd="0" presId="urn:microsoft.com/office/officeart/2018/2/layout/IconCircleList"/>
    <dgm:cxn modelId="{1BE2A5AB-BD0C-46B0-815D-97EFB5516269}" srcId="{2531B9CE-E345-4828-BE97-940EF9C0E45A}" destId="{FEC7FF0D-3544-408E-9A04-605E25638CC8}" srcOrd="3" destOrd="0" parTransId="{58FBE762-3BF3-4847-A0CF-C1B5E4A5D72A}" sibTransId="{327582D5-3C1A-41F8-AC00-4767C0931B8D}"/>
    <dgm:cxn modelId="{F674C5B6-E092-46DD-BF01-F0EB42F62662}" type="presOf" srcId="{13DA3228-624B-4F3F-81DA-77C7BA1E9E73}" destId="{4FF047B2-DD92-4995-834F-7FADCF22FF5F}" srcOrd="0" destOrd="0" presId="urn:microsoft.com/office/officeart/2018/2/layout/IconCircleList"/>
    <dgm:cxn modelId="{E1BDC8BD-AD18-4D26-817A-21E836EC2FF6}" type="presOf" srcId="{BBC4EE9E-00D8-47F3-AB54-6CECE12E40B1}" destId="{322D3758-7378-4071-8824-2F29D4DEE8CE}" srcOrd="0" destOrd="0" presId="urn:microsoft.com/office/officeart/2018/2/layout/IconCircleList"/>
    <dgm:cxn modelId="{D32D86BF-5CB8-465B-9A09-CCF39D6CF693}" type="presOf" srcId="{327582D5-3C1A-41F8-AC00-4767C0931B8D}" destId="{2E719AFD-2B5B-4439-AC45-40EBFC22EC33}" srcOrd="0" destOrd="0" presId="urn:microsoft.com/office/officeart/2018/2/layout/IconCircleList"/>
    <dgm:cxn modelId="{B67260D0-46B3-47EE-A284-FBD7329D79D8}" type="presOf" srcId="{69D071C4-2184-462B-B559-86674EAD8BCB}" destId="{54547DC8-E109-4FC0-962F-CBA7CCEE236B}" srcOrd="0" destOrd="0" presId="urn:microsoft.com/office/officeart/2018/2/layout/IconCircleList"/>
    <dgm:cxn modelId="{F70C01D6-040C-4F8F-B903-A6D8B269CE91}" type="presOf" srcId="{FEC7FF0D-3544-408E-9A04-605E25638CC8}" destId="{81E09F7F-E312-4BE1-A9EF-772512492001}" srcOrd="0" destOrd="0" presId="urn:microsoft.com/office/officeart/2018/2/layout/IconCircleList"/>
    <dgm:cxn modelId="{5350BBE1-9678-4269-BBD6-9045C8AD51F8}" srcId="{2531B9CE-E345-4828-BE97-940EF9C0E45A}" destId="{69D071C4-2184-462B-B559-86674EAD8BCB}" srcOrd="2" destOrd="0" parTransId="{168C18D5-BD5E-4880-8309-3C64F89C9ED2}" sibTransId="{BBC4EE9E-00D8-47F3-AB54-6CECE12E40B1}"/>
    <dgm:cxn modelId="{B55793E7-AFAA-4AB1-A1E4-A78B77C10114}" type="presOf" srcId="{860862D6-EBE0-4BE3-ACAA-05E62FC803B4}" destId="{F43FB2EC-6373-4263-AAAE-68BE67C83C2E}" srcOrd="0" destOrd="0" presId="urn:microsoft.com/office/officeart/2018/2/layout/IconCircleList"/>
    <dgm:cxn modelId="{D59716EB-92FA-4CF9-A44D-01A372EF3AEF}" srcId="{2531B9CE-E345-4828-BE97-940EF9C0E45A}" destId="{72BA86E0-631C-44FF-BFDA-70CD765BE0BD}" srcOrd="1" destOrd="0" parTransId="{7F618562-6666-4A93-8E4C-4383BBE99DF4}" sibTransId="{EC343E54-3948-4F16-89FB-E442628B0806}"/>
    <dgm:cxn modelId="{207517FF-161A-4A91-934A-6E02199CC54F}" type="presOf" srcId="{72BA86E0-631C-44FF-BFDA-70CD765BE0BD}" destId="{939F0D4C-13C9-4BE7-9103-9745042EBA66}" srcOrd="0" destOrd="0" presId="urn:microsoft.com/office/officeart/2018/2/layout/IconCircleList"/>
    <dgm:cxn modelId="{491B8EEB-B6F7-4B03-B0BD-D6A55D5EB4E1}" type="presParOf" srcId="{17E47281-2F50-4932-8CF8-65B64930B555}" destId="{38EFCE8E-A938-4C49-B84F-BEBB86E1EA6D}" srcOrd="0" destOrd="0" presId="urn:microsoft.com/office/officeart/2018/2/layout/IconCircleList"/>
    <dgm:cxn modelId="{084FBA58-DB58-45DA-9872-581FE5AA3700}" type="presParOf" srcId="{38EFCE8E-A938-4C49-B84F-BEBB86E1EA6D}" destId="{B53C3BF5-2B61-4D2D-A9A5-1035EA8B0256}" srcOrd="0" destOrd="0" presId="urn:microsoft.com/office/officeart/2018/2/layout/IconCircleList"/>
    <dgm:cxn modelId="{A6723BB5-ECFA-453B-BCE9-DEC91528C2B4}" type="presParOf" srcId="{B53C3BF5-2B61-4D2D-A9A5-1035EA8B0256}" destId="{5F979B82-DCD1-4BB7-B3ED-B3CBD7FEA4B0}" srcOrd="0" destOrd="0" presId="urn:microsoft.com/office/officeart/2018/2/layout/IconCircleList"/>
    <dgm:cxn modelId="{378CB871-4988-4415-A1F9-720EA0C5993F}" type="presParOf" srcId="{B53C3BF5-2B61-4D2D-A9A5-1035EA8B0256}" destId="{3B0E5297-57DE-4024-A26A-8F8B522DA0E9}" srcOrd="1" destOrd="0" presId="urn:microsoft.com/office/officeart/2018/2/layout/IconCircleList"/>
    <dgm:cxn modelId="{CA11EEB7-060D-4C3A-B8DE-AB5B8BACEE0F}" type="presParOf" srcId="{B53C3BF5-2B61-4D2D-A9A5-1035EA8B0256}" destId="{BE3E79AD-B5D2-4899-8908-FD5EA25B72F3}" srcOrd="2" destOrd="0" presId="urn:microsoft.com/office/officeart/2018/2/layout/IconCircleList"/>
    <dgm:cxn modelId="{AC764E14-7BD2-48AA-AC69-0635F09CE112}" type="presParOf" srcId="{B53C3BF5-2B61-4D2D-A9A5-1035EA8B0256}" destId="{F43FB2EC-6373-4263-AAAE-68BE67C83C2E}" srcOrd="3" destOrd="0" presId="urn:microsoft.com/office/officeart/2018/2/layout/IconCircleList"/>
    <dgm:cxn modelId="{D1FEE1B0-4466-4CF9-ABA6-462001EDB101}" type="presParOf" srcId="{38EFCE8E-A938-4C49-B84F-BEBB86E1EA6D}" destId="{4FF047B2-DD92-4995-834F-7FADCF22FF5F}" srcOrd="1" destOrd="0" presId="urn:microsoft.com/office/officeart/2018/2/layout/IconCircleList"/>
    <dgm:cxn modelId="{20D33118-F321-498F-976D-2A92C60F3E11}" type="presParOf" srcId="{38EFCE8E-A938-4C49-B84F-BEBB86E1EA6D}" destId="{07D2B383-F9B7-4D42-BF79-EB6AB899C4EC}" srcOrd="2" destOrd="0" presId="urn:microsoft.com/office/officeart/2018/2/layout/IconCircleList"/>
    <dgm:cxn modelId="{C050019C-408D-43DA-AAEF-5CE16D243941}" type="presParOf" srcId="{07D2B383-F9B7-4D42-BF79-EB6AB899C4EC}" destId="{55E9E7AE-40BE-435B-8856-7646F7CD88D6}" srcOrd="0" destOrd="0" presId="urn:microsoft.com/office/officeart/2018/2/layout/IconCircleList"/>
    <dgm:cxn modelId="{F8B11E81-5DD4-4DF0-A34A-6AFD7B7461F0}" type="presParOf" srcId="{07D2B383-F9B7-4D42-BF79-EB6AB899C4EC}" destId="{DBBF71AF-4156-4A32-B097-A3A4E0BCEC40}" srcOrd="1" destOrd="0" presId="urn:microsoft.com/office/officeart/2018/2/layout/IconCircleList"/>
    <dgm:cxn modelId="{E028B83A-798B-4728-86A4-6B57E3844CB5}" type="presParOf" srcId="{07D2B383-F9B7-4D42-BF79-EB6AB899C4EC}" destId="{1CEF2160-8AA3-44E8-9BE3-010153D89436}" srcOrd="2" destOrd="0" presId="urn:microsoft.com/office/officeart/2018/2/layout/IconCircleList"/>
    <dgm:cxn modelId="{AB69C101-A05A-489F-98CE-68B275D7AA7F}" type="presParOf" srcId="{07D2B383-F9B7-4D42-BF79-EB6AB899C4EC}" destId="{939F0D4C-13C9-4BE7-9103-9745042EBA66}" srcOrd="3" destOrd="0" presId="urn:microsoft.com/office/officeart/2018/2/layout/IconCircleList"/>
    <dgm:cxn modelId="{6409F54A-C27E-47F8-8E41-53DC0A2FDD1C}" type="presParOf" srcId="{38EFCE8E-A938-4C49-B84F-BEBB86E1EA6D}" destId="{84980716-CBC2-4331-A0C6-07801E3D5B3E}" srcOrd="3" destOrd="0" presId="urn:microsoft.com/office/officeart/2018/2/layout/IconCircleList"/>
    <dgm:cxn modelId="{B1D3B8D3-6D33-430B-A0B2-5901821158A2}" type="presParOf" srcId="{38EFCE8E-A938-4C49-B84F-BEBB86E1EA6D}" destId="{CB049BE6-A2CF-42FD-A4F1-E041B2B958DD}" srcOrd="4" destOrd="0" presId="urn:microsoft.com/office/officeart/2018/2/layout/IconCircleList"/>
    <dgm:cxn modelId="{63B4A1EB-2A59-4F8B-97FD-08EC0FBE5D84}" type="presParOf" srcId="{CB049BE6-A2CF-42FD-A4F1-E041B2B958DD}" destId="{D8A1A252-01EB-445E-89BA-800D6E87A328}" srcOrd="0" destOrd="0" presId="urn:microsoft.com/office/officeart/2018/2/layout/IconCircleList"/>
    <dgm:cxn modelId="{BACA552C-F62B-4214-9683-E47BA3D1ACFA}" type="presParOf" srcId="{CB049BE6-A2CF-42FD-A4F1-E041B2B958DD}" destId="{6039473F-4E02-4C39-8508-098671D7284C}" srcOrd="1" destOrd="0" presId="urn:microsoft.com/office/officeart/2018/2/layout/IconCircleList"/>
    <dgm:cxn modelId="{51B8551A-F37C-433F-ABD9-4BBBE7E308F8}" type="presParOf" srcId="{CB049BE6-A2CF-42FD-A4F1-E041B2B958DD}" destId="{0EA09639-2617-4B6F-9857-A1FB8EFC865A}" srcOrd="2" destOrd="0" presId="urn:microsoft.com/office/officeart/2018/2/layout/IconCircleList"/>
    <dgm:cxn modelId="{6D735974-84AB-46E3-9509-52C9BF452550}" type="presParOf" srcId="{CB049BE6-A2CF-42FD-A4F1-E041B2B958DD}" destId="{54547DC8-E109-4FC0-962F-CBA7CCEE236B}" srcOrd="3" destOrd="0" presId="urn:microsoft.com/office/officeart/2018/2/layout/IconCircleList"/>
    <dgm:cxn modelId="{6E1B1A7D-9EED-421A-BBB2-1A013CF901AC}" type="presParOf" srcId="{38EFCE8E-A938-4C49-B84F-BEBB86E1EA6D}" destId="{322D3758-7378-4071-8824-2F29D4DEE8CE}" srcOrd="5" destOrd="0" presId="urn:microsoft.com/office/officeart/2018/2/layout/IconCircleList"/>
    <dgm:cxn modelId="{6938CF0E-0F90-4AEF-8CA3-7ACBC19D350A}" type="presParOf" srcId="{38EFCE8E-A938-4C49-B84F-BEBB86E1EA6D}" destId="{20D5DBE4-6808-43B7-B2FA-B8B806F22999}" srcOrd="6" destOrd="0" presId="urn:microsoft.com/office/officeart/2018/2/layout/IconCircleList"/>
    <dgm:cxn modelId="{67A82ADB-1536-403E-8769-54C00DA553FC}" type="presParOf" srcId="{20D5DBE4-6808-43B7-B2FA-B8B806F22999}" destId="{DF0B6207-2F07-48E1-82CB-7515274A0ED1}" srcOrd="0" destOrd="0" presId="urn:microsoft.com/office/officeart/2018/2/layout/IconCircleList"/>
    <dgm:cxn modelId="{B5DFF283-967A-4C39-ABDF-D3EF920158E9}" type="presParOf" srcId="{20D5DBE4-6808-43B7-B2FA-B8B806F22999}" destId="{05B8438F-0FDC-47F3-860F-EBBBABF42A4D}" srcOrd="1" destOrd="0" presId="urn:microsoft.com/office/officeart/2018/2/layout/IconCircleList"/>
    <dgm:cxn modelId="{76ABD0A3-E256-4A9F-ABB7-8CD081C064DA}" type="presParOf" srcId="{20D5DBE4-6808-43B7-B2FA-B8B806F22999}" destId="{AEA99A54-F28C-407F-BBE3-81808047949A}" srcOrd="2" destOrd="0" presId="urn:microsoft.com/office/officeart/2018/2/layout/IconCircleList"/>
    <dgm:cxn modelId="{D3C454BA-3BBB-4C6E-A784-5964E3800656}" type="presParOf" srcId="{20D5DBE4-6808-43B7-B2FA-B8B806F22999}" destId="{81E09F7F-E312-4BE1-A9EF-772512492001}" srcOrd="3" destOrd="0" presId="urn:microsoft.com/office/officeart/2018/2/layout/IconCircleList"/>
    <dgm:cxn modelId="{714130E9-38EC-40A9-87F8-652EF32158C3}" type="presParOf" srcId="{38EFCE8E-A938-4C49-B84F-BEBB86E1EA6D}" destId="{2E719AFD-2B5B-4439-AC45-40EBFC22EC33}" srcOrd="7" destOrd="0" presId="urn:microsoft.com/office/officeart/2018/2/layout/IconCircleList"/>
    <dgm:cxn modelId="{BC68A411-A693-48CA-B803-4B1F579240C4}" type="presParOf" srcId="{38EFCE8E-A938-4C49-B84F-BEBB86E1EA6D}" destId="{43364BC0-31A7-4303-9E77-D0CCF0E686C4}" srcOrd="8" destOrd="0" presId="urn:microsoft.com/office/officeart/2018/2/layout/IconCircleList"/>
    <dgm:cxn modelId="{3D712617-3D99-47A3-B167-2C9D99484486}" type="presParOf" srcId="{43364BC0-31A7-4303-9E77-D0CCF0E686C4}" destId="{84DC7BD3-2CC5-4FA2-9A47-B125C81E512D}" srcOrd="0" destOrd="0" presId="urn:microsoft.com/office/officeart/2018/2/layout/IconCircleList"/>
    <dgm:cxn modelId="{7135DC6A-2772-4891-95B7-84C36C04C93D}" type="presParOf" srcId="{43364BC0-31A7-4303-9E77-D0CCF0E686C4}" destId="{12733996-D15A-4C85-8767-BF4603B2E64E}" srcOrd="1" destOrd="0" presId="urn:microsoft.com/office/officeart/2018/2/layout/IconCircleList"/>
    <dgm:cxn modelId="{1AFFFAF9-F758-49DB-9E78-56A610F0B353}" type="presParOf" srcId="{43364BC0-31A7-4303-9E77-D0CCF0E686C4}" destId="{B1665A7C-44F1-49A5-B87A-E40668B8739F}" srcOrd="2" destOrd="0" presId="urn:microsoft.com/office/officeart/2018/2/layout/IconCircleList"/>
    <dgm:cxn modelId="{23AC5933-F807-4642-A986-814144758222}" type="presParOf" srcId="{43364BC0-31A7-4303-9E77-D0CCF0E686C4}" destId="{C91A492E-38BD-4F06-89E7-9E3671A4C150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1D6A98-B8FD-41AE-994B-D446C3F673E5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4B6D8A-AE8B-49BC-BB67-DB825286D9C8}">
      <dgm:prSet/>
      <dgm:spPr/>
      <dgm:t>
        <a:bodyPr/>
        <a:lstStyle/>
        <a:p>
          <a:r>
            <a:rPr lang="es-ES" dirty="0"/>
            <a:t>Desarrollo Móvil</a:t>
          </a:r>
          <a:endParaRPr lang="en-US" dirty="0"/>
        </a:p>
      </dgm:t>
    </dgm:pt>
    <dgm:pt modelId="{61E126BD-CBCA-402D-ACFA-1095C86BA729}" type="parTrans" cxnId="{393610EA-2FCD-46F0-97D7-B1230497CBEB}">
      <dgm:prSet/>
      <dgm:spPr/>
      <dgm:t>
        <a:bodyPr/>
        <a:lstStyle/>
        <a:p>
          <a:endParaRPr lang="en-US"/>
        </a:p>
      </dgm:t>
    </dgm:pt>
    <dgm:pt modelId="{741B5896-4105-44A6-9616-6F574E02E7BA}" type="sibTrans" cxnId="{393610EA-2FCD-46F0-97D7-B1230497CBEB}">
      <dgm:prSet/>
      <dgm:spPr/>
      <dgm:t>
        <a:bodyPr/>
        <a:lstStyle/>
        <a:p>
          <a:endParaRPr lang="en-US"/>
        </a:p>
      </dgm:t>
    </dgm:pt>
    <dgm:pt modelId="{C3A0AB0E-A67A-420F-B37B-E70A1E7F729F}">
      <dgm:prSet/>
      <dgm:spPr/>
      <dgm:t>
        <a:bodyPr/>
        <a:lstStyle/>
        <a:p>
          <a:r>
            <a:rPr lang="es-ES" dirty="0"/>
            <a:t>Acceso remoto</a:t>
          </a:r>
          <a:endParaRPr lang="en-US" dirty="0"/>
        </a:p>
      </dgm:t>
    </dgm:pt>
    <dgm:pt modelId="{1A5FB3F5-127F-4653-B68E-D8969E37A54B}" type="parTrans" cxnId="{09ADE85F-B9B1-49D8-ACEE-75B338F25681}">
      <dgm:prSet/>
      <dgm:spPr/>
      <dgm:t>
        <a:bodyPr/>
        <a:lstStyle/>
        <a:p>
          <a:endParaRPr lang="es-CL"/>
        </a:p>
      </dgm:t>
    </dgm:pt>
    <dgm:pt modelId="{9C8EBDA1-17E3-42EA-982B-E6C1373330BA}" type="sibTrans" cxnId="{09ADE85F-B9B1-49D8-ACEE-75B338F25681}">
      <dgm:prSet/>
      <dgm:spPr/>
      <dgm:t>
        <a:bodyPr/>
        <a:lstStyle/>
        <a:p>
          <a:endParaRPr lang="es-CL"/>
        </a:p>
      </dgm:t>
    </dgm:pt>
    <dgm:pt modelId="{CBA1D4F0-11DA-4D1F-B92A-A4CE573E7C47}">
      <dgm:prSet/>
      <dgm:spPr/>
      <dgm:t>
        <a:bodyPr/>
        <a:lstStyle/>
        <a:p>
          <a:r>
            <a:rPr lang="es-ES" dirty="0"/>
            <a:t>Interfaz amigable </a:t>
          </a:r>
          <a:endParaRPr lang="en-US" dirty="0"/>
        </a:p>
      </dgm:t>
    </dgm:pt>
    <dgm:pt modelId="{8A8E36A3-5A28-474C-9A92-2D5659004C0F}" type="parTrans" cxnId="{3FB1BFAD-85B9-405F-A3FB-93811FEC3B11}">
      <dgm:prSet/>
      <dgm:spPr/>
      <dgm:t>
        <a:bodyPr/>
        <a:lstStyle/>
        <a:p>
          <a:endParaRPr lang="es-CL"/>
        </a:p>
      </dgm:t>
    </dgm:pt>
    <dgm:pt modelId="{6D5EF35C-B0A1-4CBC-85AA-4B9E439CC4C6}" type="sibTrans" cxnId="{3FB1BFAD-85B9-405F-A3FB-93811FEC3B11}">
      <dgm:prSet/>
      <dgm:spPr/>
      <dgm:t>
        <a:bodyPr/>
        <a:lstStyle/>
        <a:p>
          <a:endParaRPr lang="es-CL"/>
        </a:p>
      </dgm:t>
    </dgm:pt>
    <dgm:pt modelId="{7DF23162-80E2-452F-A1BF-83D660F764C5}">
      <dgm:prSet/>
      <dgm:spPr/>
      <dgm:t>
        <a:bodyPr/>
        <a:lstStyle/>
        <a:p>
          <a:r>
            <a:rPr lang="es-ES" dirty="0"/>
            <a:t>Mantenibilidad</a:t>
          </a:r>
          <a:endParaRPr lang="en-US" dirty="0"/>
        </a:p>
      </dgm:t>
    </dgm:pt>
    <dgm:pt modelId="{9F6C7B63-1AA3-467F-854E-333B0750D2AC}" type="parTrans" cxnId="{A9033B3F-7A90-4C1D-A970-836011092E68}">
      <dgm:prSet/>
      <dgm:spPr/>
      <dgm:t>
        <a:bodyPr/>
        <a:lstStyle/>
        <a:p>
          <a:endParaRPr lang="es-CL"/>
        </a:p>
      </dgm:t>
    </dgm:pt>
    <dgm:pt modelId="{B8E340DA-E339-4AB1-BA94-8AB7B260DE75}" type="sibTrans" cxnId="{A9033B3F-7A90-4C1D-A970-836011092E68}">
      <dgm:prSet/>
      <dgm:spPr/>
      <dgm:t>
        <a:bodyPr/>
        <a:lstStyle/>
        <a:p>
          <a:endParaRPr lang="es-CL"/>
        </a:p>
      </dgm:t>
    </dgm:pt>
    <dgm:pt modelId="{0D5CF9FC-6FE3-4300-803C-6BC5A514DB5C}">
      <dgm:prSet/>
      <dgm:spPr/>
      <dgm:t>
        <a:bodyPr/>
        <a:lstStyle/>
        <a:p>
          <a:r>
            <a:rPr lang="en-US" dirty="0" err="1"/>
            <a:t>Almacenamiento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la </a:t>
          </a:r>
          <a:r>
            <a:rPr lang="en-US" dirty="0" err="1"/>
            <a:t>nube</a:t>
          </a:r>
          <a:endParaRPr lang="en-US" dirty="0"/>
        </a:p>
      </dgm:t>
    </dgm:pt>
    <dgm:pt modelId="{8F3B03EC-6759-4E7B-BC75-2C4E406D1E3E}" type="parTrans" cxnId="{168FF0DB-AC42-4E39-8F98-758C6E553965}">
      <dgm:prSet/>
      <dgm:spPr/>
      <dgm:t>
        <a:bodyPr/>
        <a:lstStyle/>
        <a:p>
          <a:endParaRPr lang="es-CL"/>
        </a:p>
      </dgm:t>
    </dgm:pt>
    <dgm:pt modelId="{6F6D1515-1EDB-4E21-BF70-C27D33F2ED5D}" type="sibTrans" cxnId="{168FF0DB-AC42-4E39-8F98-758C6E553965}">
      <dgm:prSet/>
      <dgm:spPr/>
      <dgm:t>
        <a:bodyPr/>
        <a:lstStyle/>
        <a:p>
          <a:endParaRPr lang="es-CL"/>
        </a:p>
      </dgm:t>
    </dgm:pt>
    <dgm:pt modelId="{90E80A28-8927-4919-9D1E-93E6655BFF5D}" type="pres">
      <dgm:prSet presAssocID="{D41D6A98-B8FD-41AE-994B-D446C3F673E5}" presName="linear" presStyleCnt="0">
        <dgm:presLayoutVars>
          <dgm:animLvl val="lvl"/>
          <dgm:resizeHandles val="exact"/>
        </dgm:presLayoutVars>
      </dgm:prSet>
      <dgm:spPr/>
    </dgm:pt>
    <dgm:pt modelId="{4D2268C9-E2F4-4F10-9A7D-74322A66DF66}" type="pres">
      <dgm:prSet presAssocID="{B64B6D8A-AE8B-49BC-BB67-DB825286D9C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7C1F943-10A2-4666-8C73-EFAF388A39D4}" type="pres">
      <dgm:prSet presAssocID="{741B5896-4105-44A6-9616-6F574E02E7BA}" presName="spacer" presStyleCnt="0"/>
      <dgm:spPr/>
    </dgm:pt>
    <dgm:pt modelId="{DA3E16A4-86BF-44D3-B79A-9643C9276963}" type="pres">
      <dgm:prSet presAssocID="{7DF23162-80E2-452F-A1BF-83D660F764C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F461A35-A2AC-439D-9268-03A222D5B4EB}" type="pres">
      <dgm:prSet presAssocID="{B8E340DA-E339-4AB1-BA94-8AB7B260DE75}" presName="spacer" presStyleCnt="0"/>
      <dgm:spPr/>
    </dgm:pt>
    <dgm:pt modelId="{8071F3F8-BC2B-48EA-ADBF-F4E288432D70}" type="pres">
      <dgm:prSet presAssocID="{C3A0AB0E-A67A-420F-B37B-E70A1E7F729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AFB727D-F3BA-4521-9973-C5574DC221C4}" type="pres">
      <dgm:prSet presAssocID="{9C8EBDA1-17E3-42EA-982B-E6C1373330BA}" presName="spacer" presStyleCnt="0"/>
      <dgm:spPr/>
    </dgm:pt>
    <dgm:pt modelId="{2617DB78-3446-4284-8DE5-EA4769492087}" type="pres">
      <dgm:prSet presAssocID="{CBA1D4F0-11DA-4D1F-B92A-A4CE573E7C4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AD83A7D-0DF9-4FC8-A460-C5C11923DAC3}" type="pres">
      <dgm:prSet presAssocID="{6D5EF35C-B0A1-4CBC-85AA-4B9E439CC4C6}" presName="spacer" presStyleCnt="0"/>
      <dgm:spPr/>
    </dgm:pt>
    <dgm:pt modelId="{E0A4AA89-C19A-4A7C-B4F1-F77B6450F670}" type="pres">
      <dgm:prSet presAssocID="{0D5CF9FC-6FE3-4300-803C-6BC5A514DB5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9033B3F-7A90-4C1D-A970-836011092E68}" srcId="{D41D6A98-B8FD-41AE-994B-D446C3F673E5}" destId="{7DF23162-80E2-452F-A1BF-83D660F764C5}" srcOrd="1" destOrd="0" parTransId="{9F6C7B63-1AA3-467F-854E-333B0750D2AC}" sibTransId="{B8E340DA-E339-4AB1-BA94-8AB7B260DE75}"/>
    <dgm:cxn modelId="{09ADE85F-B9B1-49D8-ACEE-75B338F25681}" srcId="{D41D6A98-B8FD-41AE-994B-D446C3F673E5}" destId="{C3A0AB0E-A67A-420F-B37B-E70A1E7F729F}" srcOrd="2" destOrd="0" parTransId="{1A5FB3F5-127F-4653-B68E-D8969E37A54B}" sibTransId="{9C8EBDA1-17E3-42EA-982B-E6C1373330BA}"/>
    <dgm:cxn modelId="{050F8A51-BFF3-47E3-BD70-597061768862}" type="presOf" srcId="{C3A0AB0E-A67A-420F-B37B-E70A1E7F729F}" destId="{8071F3F8-BC2B-48EA-ADBF-F4E288432D70}" srcOrd="0" destOrd="0" presId="urn:microsoft.com/office/officeart/2005/8/layout/vList2"/>
    <dgm:cxn modelId="{3398E252-10BF-487A-B322-F6839ADDB7AB}" type="presOf" srcId="{B64B6D8A-AE8B-49BC-BB67-DB825286D9C8}" destId="{4D2268C9-E2F4-4F10-9A7D-74322A66DF66}" srcOrd="0" destOrd="0" presId="urn:microsoft.com/office/officeart/2005/8/layout/vList2"/>
    <dgm:cxn modelId="{49E973A7-B983-4030-8960-9948ADB95BCA}" type="presOf" srcId="{0D5CF9FC-6FE3-4300-803C-6BC5A514DB5C}" destId="{E0A4AA89-C19A-4A7C-B4F1-F77B6450F670}" srcOrd="0" destOrd="0" presId="urn:microsoft.com/office/officeart/2005/8/layout/vList2"/>
    <dgm:cxn modelId="{3FB1BFAD-85B9-405F-A3FB-93811FEC3B11}" srcId="{D41D6A98-B8FD-41AE-994B-D446C3F673E5}" destId="{CBA1D4F0-11DA-4D1F-B92A-A4CE573E7C47}" srcOrd="3" destOrd="0" parTransId="{8A8E36A3-5A28-474C-9A92-2D5659004C0F}" sibTransId="{6D5EF35C-B0A1-4CBC-85AA-4B9E439CC4C6}"/>
    <dgm:cxn modelId="{049C7EBF-FF20-43D1-B7FC-0D3003F6C441}" type="presOf" srcId="{7DF23162-80E2-452F-A1BF-83D660F764C5}" destId="{DA3E16A4-86BF-44D3-B79A-9643C9276963}" srcOrd="0" destOrd="0" presId="urn:microsoft.com/office/officeart/2005/8/layout/vList2"/>
    <dgm:cxn modelId="{1E3287CA-7EE0-4AA8-9995-71237C70C3D4}" type="presOf" srcId="{D41D6A98-B8FD-41AE-994B-D446C3F673E5}" destId="{90E80A28-8927-4919-9D1E-93E6655BFF5D}" srcOrd="0" destOrd="0" presId="urn:microsoft.com/office/officeart/2005/8/layout/vList2"/>
    <dgm:cxn modelId="{168FF0DB-AC42-4E39-8F98-758C6E553965}" srcId="{D41D6A98-B8FD-41AE-994B-D446C3F673E5}" destId="{0D5CF9FC-6FE3-4300-803C-6BC5A514DB5C}" srcOrd="4" destOrd="0" parTransId="{8F3B03EC-6759-4E7B-BC75-2C4E406D1E3E}" sibTransId="{6F6D1515-1EDB-4E21-BF70-C27D33F2ED5D}"/>
    <dgm:cxn modelId="{393610EA-2FCD-46F0-97D7-B1230497CBEB}" srcId="{D41D6A98-B8FD-41AE-994B-D446C3F673E5}" destId="{B64B6D8A-AE8B-49BC-BB67-DB825286D9C8}" srcOrd="0" destOrd="0" parTransId="{61E126BD-CBCA-402D-ACFA-1095C86BA729}" sibTransId="{741B5896-4105-44A6-9616-6F574E02E7BA}"/>
    <dgm:cxn modelId="{BFD4DEF5-8F6A-43CE-96DD-1A48D7B56BA3}" type="presOf" srcId="{CBA1D4F0-11DA-4D1F-B92A-A4CE573E7C47}" destId="{2617DB78-3446-4284-8DE5-EA4769492087}" srcOrd="0" destOrd="0" presId="urn:microsoft.com/office/officeart/2005/8/layout/vList2"/>
    <dgm:cxn modelId="{42558D02-B2F6-4866-92EA-8C0F56C78EAF}" type="presParOf" srcId="{90E80A28-8927-4919-9D1E-93E6655BFF5D}" destId="{4D2268C9-E2F4-4F10-9A7D-74322A66DF66}" srcOrd="0" destOrd="0" presId="urn:microsoft.com/office/officeart/2005/8/layout/vList2"/>
    <dgm:cxn modelId="{703B0CF8-5E90-4860-95FE-E83396C25D1E}" type="presParOf" srcId="{90E80A28-8927-4919-9D1E-93E6655BFF5D}" destId="{B7C1F943-10A2-4666-8C73-EFAF388A39D4}" srcOrd="1" destOrd="0" presId="urn:microsoft.com/office/officeart/2005/8/layout/vList2"/>
    <dgm:cxn modelId="{9B0B4E07-CF40-4BC3-804E-26C4A9980F3C}" type="presParOf" srcId="{90E80A28-8927-4919-9D1E-93E6655BFF5D}" destId="{DA3E16A4-86BF-44D3-B79A-9643C9276963}" srcOrd="2" destOrd="0" presId="urn:microsoft.com/office/officeart/2005/8/layout/vList2"/>
    <dgm:cxn modelId="{5FC714F3-CDCE-4EE2-AB84-6E6263552356}" type="presParOf" srcId="{90E80A28-8927-4919-9D1E-93E6655BFF5D}" destId="{BF461A35-A2AC-439D-9268-03A222D5B4EB}" srcOrd="3" destOrd="0" presId="urn:microsoft.com/office/officeart/2005/8/layout/vList2"/>
    <dgm:cxn modelId="{927B939B-6796-427C-A296-41D7EEB9D7F7}" type="presParOf" srcId="{90E80A28-8927-4919-9D1E-93E6655BFF5D}" destId="{8071F3F8-BC2B-48EA-ADBF-F4E288432D70}" srcOrd="4" destOrd="0" presId="urn:microsoft.com/office/officeart/2005/8/layout/vList2"/>
    <dgm:cxn modelId="{F6BE24C9-D809-487D-904C-3222E917332F}" type="presParOf" srcId="{90E80A28-8927-4919-9D1E-93E6655BFF5D}" destId="{4AFB727D-F3BA-4521-9973-C5574DC221C4}" srcOrd="5" destOrd="0" presId="urn:microsoft.com/office/officeart/2005/8/layout/vList2"/>
    <dgm:cxn modelId="{2CDAE8DE-D703-4761-BDEB-D2891EF8AF1C}" type="presParOf" srcId="{90E80A28-8927-4919-9D1E-93E6655BFF5D}" destId="{2617DB78-3446-4284-8DE5-EA4769492087}" srcOrd="6" destOrd="0" presId="urn:microsoft.com/office/officeart/2005/8/layout/vList2"/>
    <dgm:cxn modelId="{04A1FB62-7E81-4AC8-9E4A-B1257F38DB2D}" type="presParOf" srcId="{90E80A28-8927-4919-9D1E-93E6655BFF5D}" destId="{5AD83A7D-0DF9-4FC8-A460-C5C11923DAC3}" srcOrd="7" destOrd="0" presId="urn:microsoft.com/office/officeart/2005/8/layout/vList2"/>
    <dgm:cxn modelId="{B9167C84-E2C3-4F0B-9E9B-2E40E9D9C0BC}" type="presParOf" srcId="{90E80A28-8927-4919-9D1E-93E6655BFF5D}" destId="{E0A4AA89-C19A-4A7C-B4F1-F77B6450F67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49C7AE-CC0C-45A5-B0E0-B4343BF21E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D9DF229-2BBD-4441-931C-E73F65EF369E}">
      <dgm:prSet/>
      <dgm:spPr/>
      <dgm:t>
        <a:bodyPr/>
        <a:lstStyle/>
        <a:p>
          <a:r>
            <a:rPr lang="es-ES" dirty="0"/>
            <a:t>Problemas de alimentación y sobrecarga eléctrica en el ESP32</a:t>
          </a:r>
          <a:endParaRPr lang="en-US" dirty="0"/>
        </a:p>
      </dgm:t>
    </dgm:pt>
    <dgm:pt modelId="{CAEA6B51-2629-4CD4-B8F8-0C510F344698}" type="parTrans" cxnId="{D4013386-3C79-4F4C-867B-8168C912949E}">
      <dgm:prSet/>
      <dgm:spPr/>
      <dgm:t>
        <a:bodyPr/>
        <a:lstStyle/>
        <a:p>
          <a:endParaRPr lang="en-US"/>
        </a:p>
      </dgm:t>
    </dgm:pt>
    <dgm:pt modelId="{E01D6295-241D-4838-A23E-891410A08A20}" type="sibTrans" cxnId="{D4013386-3C79-4F4C-867B-8168C912949E}">
      <dgm:prSet/>
      <dgm:spPr/>
      <dgm:t>
        <a:bodyPr/>
        <a:lstStyle/>
        <a:p>
          <a:endParaRPr lang="en-US"/>
        </a:p>
      </dgm:t>
    </dgm:pt>
    <dgm:pt modelId="{05D3F481-6AA6-43E9-B7DC-FECF66A61DEF}">
      <dgm:prSet/>
      <dgm:spPr/>
      <dgm:t>
        <a:bodyPr/>
        <a:lstStyle/>
        <a:p>
          <a:r>
            <a:rPr lang="es-ES"/>
            <a:t>Dificultades en la integración de sensores y calibraciones</a:t>
          </a:r>
          <a:endParaRPr lang="en-US"/>
        </a:p>
      </dgm:t>
    </dgm:pt>
    <dgm:pt modelId="{77EAA5C7-B9C7-4BEB-824D-F34149F7512B}" type="parTrans" cxnId="{A967FB15-A3DC-447B-889B-764493E890BF}">
      <dgm:prSet/>
      <dgm:spPr/>
      <dgm:t>
        <a:bodyPr/>
        <a:lstStyle/>
        <a:p>
          <a:endParaRPr lang="en-US"/>
        </a:p>
      </dgm:t>
    </dgm:pt>
    <dgm:pt modelId="{DFAA79A1-9BDA-4F6B-8E42-A3C9A089E0F9}" type="sibTrans" cxnId="{A967FB15-A3DC-447B-889B-764493E890BF}">
      <dgm:prSet/>
      <dgm:spPr/>
      <dgm:t>
        <a:bodyPr/>
        <a:lstStyle/>
        <a:p>
          <a:endParaRPr lang="en-US"/>
        </a:p>
      </dgm:t>
    </dgm:pt>
    <dgm:pt modelId="{FD59D23C-3D12-4239-9247-28514D46F50F}">
      <dgm:prSet/>
      <dgm:spPr/>
      <dgm:t>
        <a:bodyPr/>
        <a:lstStyle/>
        <a:p>
          <a:r>
            <a:rPr lang="es-ES"/>
            <a:t>Problemas logísticos en la adquisición de sensores y componentes</a:t>
          </a:r>
          <a:endParaRPr lang="en-US"/>
        </a:p>
      </dgm:t>
    </dgm:pt>
    <dgm:pt modelId="{9F6306E9-85A1-4A36-BD15-AF8E4CADE1D1}" type="parTrans" cxnId="{ABB94A3D-1814-4E0A-A77B-FE992AE34FC2}">
      <dgm:prSet/>
      <dgm:spPr/>
      <dgm:t>
        <a:bodyPr/>
        <a:lstStyle/>
        <a:p>
          <a:endParaRPr lang="en-US"/>
        </a:p>
      </dgm:t>
    </dgm:pt>
    <dgm:pt modelId="{6BB503CF-527B-4492-AA81-BEFA01927B1D}" type="sibTrans" cxnId="{ABB94A3D-1814-4E0A-A77B-FE992AE34FC2}">
      <dgm:prSet/>
      <dgm:spPr/>
      <dgm:t>
        <a:bodyPr/>
        <a:lstStyle/>
        <a:p>
          <a:endParaRPr lang="en-US"/>
        </a:p>
      </dgm:t>
    </dgm:pt>
    <dgm:pt modelId="{12D2309A-B23C-4673-8080-EC8C71D103B7}" type="pres">
      <dgm:prSet presAssocID="{BE49C7AE-CC0C-45A5-B0E0-B4343BF21EE4}" presName="root" presStyleCnt="0">
        <dgm:presLayoutVars>
          <dgm:dir/>
          <dgm:resizeHandles val="exact"/>
        </dgm:presLayoutVars>
      </dgm:prSet>
      <dgm:spPr/>
    </dgm:pt>
    <dgm:pt modelId="{8F584E9D-8518-4DB4-ACDD-07846ED79EC7}" type="pres">
      <dgm:prSet presAssocID="{AD9DF229-2BBD-4441-931C-E73F65EF369E}" presName="compNode" presStyleCnt="0"/>
      <dgm:spPr/>
    </dgm:pt>
    <dgm:pt modelId="{531E8D7F-DA70-4DD9-B651-8A7EBAEA1930}" type="pres">
      <dgm:prSet presAssocID="{AD9DF229-2BBD-4441-931C-E73F65EF369E}" presName="bgRect" presStyleLbl="bgShp" presStyleIdx="0" presStyleCnt="3"/>
      <dgm:spPr/>
    </dgm:pt>
    <dgm:pt modelId="{D826C4AC-65C3-4F45-A2B0-6B1FB16D07EC}" type="pres">
      <dgm:prSet presAssocID="{AD9DF229-2BBD-4441-931C-E73F65EF369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70780ECD-A9F6-4013-BE8C-8532A9808185}" type="pres">
      <dgm:prSet presAssocID="{AD9DF229-2BBD-4441-931C-E73F65EF369E}" presName="spaceRect" presStyleCnt="0"/>
      <dgm:spPr/>
    </dgm:pt>
    <dgm:pt modelId="{4F62A3FE-8203-4886-A783-B3BB68B00D94}" type="pres">
      <dgm:prSet presAssocID="{AD9DF229-2BBD-4441-931C-E73F65EF369E}" presName="parTx" presStyleLbl="revTx" presStyleIdx="0" presStyleCnt="3">
        <dgm:presLayoutVars>
          <dgm:chMax val="0"/>
          <dgm:chPref val="0"/>
        </dgm:presLayoutVars>
      </dgm:prSet>
      <dgm:spPr/>
    </dgm:pt>
    <dgm:pt modelId="{3C50C1F8-7D05-4925-80E1-0762E8979594}" type="pres">
      <dgm:prSet presAssocID="{E01D6295-241D-4838-A23E-891410A08A20}" presName="sibTrans" presStyleCnt="0"/>
      <dgm:spPr/>
    </dgm:pt>
    <dgm:pt modelId="{D6E34B9D-48AC-4275-812A-5C45A762030C}" type="pres">
      <dgm:prSet presAssocID="{05D3F481-6AA6-43E9-B7DC-FECF66A61DEF}" presName="compNode" presStyleCnt="0"/>
      <dgm:spPr/>
    </dgm:pt>
    <dgm:pt modelId="{580A6CD4-7E6B-4622-A32A-688BA0F961C4}" type="pres">
      <dgm:prSet presAssocID="{05D3F481-6AA6-43E9-B7DC-FECF66A61DEF}" presName="bgRect" presStyleLbl="bgShp" presStyleIdx="1" presStyleCnt="3"/>
      <dgm:spPr/>
    </dgm:pt>
    <dgm:pt modelId="{160DD56D-9F53-412F-8211-1DF0D23AF7A7}" type="pres">
      <dgm:prSet presAssocID="{05D3F481-6AA6-43E9-B7DC-FECF66A61D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436625B-DB98-4352-AC06-5205F9606886}" type="pres">
      <dgm:prSet presAssocID="{05D3F481-6AA6-43E9-B7DC-FECF66A61DEF}" presName="spaceRect" presStyleCnt="0"/>
      <dgm:spPr/>
    </dgm:pt>
    <dgm:pt modelId="{92B5036E-EDD6-4734-AB96-5AB3FBDBBCDB}" type="pres">
      <dgm:prSet presAssocID="{05D3F481-6AA6-43E9-B7DC-FECF66A61DEF}" presName="parTx" presStyleLbl="revTx" presStyleIdx="1" presStyleCnt="3">
        <dgm:presLayoutVars>
          <dgm:chMax val="0"/>
          <dgm:chPref val="0"/>
        </dgm:presLayoutVars>
      </dgm:prSet>
      <dgm:spPr/>
    </dgm:pt>
    <dgm:pt modelId="{92CC8C08-B2EC-4172-A3AF-F88E36AAD8C2}" type="pres">
      <dgm:prSet presAssocID="{DFAA79A1-9BDA-4F6B-8E42-A3C9A089E0F9}" presName="sibTrans" presStyleCnt="0"/>
      <dgm:spPr/>
    </dgm:pt>
    <dgm:pt modelId="{EE0628CF-F61D-40D5-9EAD-0F7C2805BB7E}" type="pres">
      <dgm:prSet presAssocID="{FD59D23C-3D12-4239-9247-28514D46F50F}" presName="compNode" presStyleCnt="0"/>
      <dgm:spPr/>
    </dgm:pt>
    <dgm:pt modelId="{53F0FF1D-1BA0-4414-A816-3E19607DE84A}" type="pres">
      <dgm:prSet presAssocID="{FD59D23C-3D12-4239-9247-28514D46F50F}" presName="bgRect" presStyleLbl="bgShp" presStyleIdx="2" presStyleCnt="3"/>
      <dgm:spPr/>
    </dgm:pt>
    <dgm:pt modelId="{CF5BAFDF-9251-469C-AD7A-1CC52089038A}" type="pres">
      <dgm:prSet presAssocID="{FD59D23C-3D12-4239-9247-28514D46F50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rotUp"/>
        </a:ext>
      </dgm:extLst>
    </dgm:pt>
    <dgm:pt modelId="{B87976B1-73CC-473B-B652-0EC5D22E9DA8}" type="pres">
      <dgm:prSet presAssocID="{FD59D23C-3D12-4239-9247-28514D46F50F}" presName="spaceRect" presStyleCnt="0"/>
      <dgm:spPr/>
    </dgm:pt>
    <dgm:pt modelId="{1D4662E5-4483-47C3-8732-7DB8D23D54BC}" type="pres">
      <dgm:prSet presAssocID="{FD59D23C-3D12-4239-9247-28514D46F50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67FB15-A3DC-447B-889B-764493E890BF}" srcId="{BE49C7AE-CC0C-45A5-B0E0-B4343BF21EE4}" destId="{05D3F481-6AA6-43E9-B7DC-FECF66A61DEF}" srcOrd="1" destOrd="0" parTransId="{77EAA5C7-B9C7-4BEB-824D-F34149F7512B}" sibTransId="{DFAA79A1-9BDA-4F6B-8E42-A3C9A089E0F9}"/>
    <dgm:cxn modelId="{E390282A-224E-4014-AB3D-E740EE529232}" type="presOf" srcId="{AD9DF229-2BBD-4441-931C-E73F65EF369E}" destId="{4F62A3FE-8203-4886-A783-B3BB68B00D94}" srcOrd="0" destOrd="0" presId="urn:microsoft.com/office/officeart/2018/2/layout/IconVerticalSolidList"/>
    <dgm:cxn modelId="{ABB94A3D-1814-4E0A-A77B-FE992AE34FC2}" srcId="{BE49C7AE-CC0C-45A5-B0E0-B4343BF21EE4}" destId="{FD59D23C-3D12-4239-9247-28514D46F50F}" srcOrd="2" destOrd="0" parTransId="{9F6306E9-85A1-4A36-BD15-AF8E4CADE1D1}" sibTransId="{6BB503CF-527B-4492-AA81-BEFA01927B1D}"/>
    <dgm:cxn modelId="{762E2C71-6FE2-429A-AF1C-FD94FC1A663B}" type="presOf" srcId="{05D3F481-6AA6-43E9-B7DC-FECF66A61DEF}" destId="{92B5036E-EDD6-4734-AB96-5AB3FBDBBCDB}" srcOrd="0" destOrd="0" presId="urn:microsoft.com/office/officeart/2018/2/layout/IconVerticalSolidList"/>
    <dgm:cxn modelId="{D4013386-3C79-4F4C-867B-8168C912949E}" srcId="{BE49C7AE-CC0C-45A5-B0E0-B4343BF21EE4}" destId="{AD9DF229-2BBD-4441-931C-E73F65EF369E}" srcOrd="0" destOrd="0" parTransId="{CAEA6B51-2629-4CD4-B8F8-0C510F344698}" sibTransId="{E01D6295-241D-4838-A23E-891410A08A20}"/>
    <dgm:cxn modelId="{68D19698-4F87-48AC-A32D-66F547F03869}" type="presOf" srcId="{BE49C7AE-CC0C-45A5-B0E0-B4343BF21EE4}" destId="{12D2309A-B23C-4673-8080-EC8C71D103B7}" srcOrd="0" destOrd="0" presId="urn:microsoft.com/office/officeart/2018/2/layout/IconVerticalSolidList"/>
    <dgm:cxn modelId="{15DC67B0-F77A-4629-8A2C-4950BBE956D9}" type="presOf" srcId="{FD59D23C-3D12-4239-9247-28514D46F50F}" destId="{1D4662E5-4483-47C3-8732-7DB8D23D54BC}" srcOrd="0" destOrd="0" presId="urn:microsoft.com/office/officeart/2018/2/layout/IconVerticalSolidList"/>
    <dgm:cxn modelId="{3817E3F9-06B9-4ADC-94E5-D8F5F6005FE4}" type="presParOf" srcId="{12D2309A-B23C-4673-8080-EC8C71D103B7}" destId="{8F584E9D-8518-4DB4-ACDD-07846ED79EC7}" srcOrd="0" destOrd="0" presId="urn:microsoft.com/office/officeart/2018/2/layout/IconVerticalSolidList"/>
    <dgm:cxn modelId="{4F6A1924-CFE5-4707-BA6D-E8522901346C}" type="presParOf" srcId="{8F584E9D-8518-4DB4-ACDD-07846ED79EC7}" destId="{531E8D7F-DA70-4DD9-B651-8A7EBAEA1930}" srcOrd="0" destOrd="0" presId="urn:microsoft.com/office/officeart/2018/2/layout/IconVerticalSolidList"/>
    <dgm:cxn modelId="{2B81050E-4C6F-4868-A32F-D8E65FDDDE87}" type="presParOf" srcId="{8F584E9D-8518-4DB4-ACDD-07846ED79EC7}" destId="{D826C4AC-65C3-4F45-A2B0-6B1FB16D07EC}" srcOrd="1" destOrd="0" presId="urn:microsoft.com/office/officeart/2018/2/layout/IconVerticalSolidList"/>
    <dgm:cxn modelId="{DA6FCBB2-CBB4-4349-8FBC-8243F1494D9B}" type="presParOf" srcId="{8F584E9D-8518-4DB4-ACDD-07846ED79EC7}" destId="{70780ECD-A9F6-4013-BE8C-8532A9808185}" srcOrd="2" destOrd="0" presId="urn:microsoft.com/office/officeart/2018/2/layout/IconVerticalSolidList"/>
    <dgm:cxn modelId="{C4443EA7-6CDD-4A0D-BEED-70E1184D56AE}" type="presParOf" srcId="{8F584E9D-8518-4DB4-ACDD-07846ED79EC7}" destId="{4F62A3FE-8203-4886-A783-B3BB68B00D94}" srcOrd="3" destOrd="0" presId="urn:microsoft.com/office/officeart/2018/2/layout/IconVerticalSolidList"/>
    <dgm:cxn modelId="{83183483-BB65-4C85-866C-3E7CFA5B71DF}" type="presParOf" srcId="{12D2309A-B23C-4673-8080-EC8C71D103B7}" destId="{3C50C1F8-7D05-4925-80E1-0762E8979594}" srcOrd="1" destOrd="0" presId="urn:microsoft.com/office/officeart/2018/2/layout/IconVerticalSolidList"/>
    <dgm:cxn modelId="{296EBA85-8E2D-4CD1-896B-B8DB1A25A767}" type="presParOf" srcId="{12D2309A-B23C-4673-8080-EC8C71D103B7}" destId="{D6E34B9D-48AC-4275-812A-5C45A762030C}" srcOrd="2" destOrd="0" presId="urn:microsoft.com/office/officeart/2018/2/layout/IconVerticalSolidList"/>
    <dgm:cxn modelId="{249F5353-3F11-4526-9E84-7995D9D6FA29}" type="presParOf" srcId="{D6E34B9D-48AC-4275-812A-5C45A762030C}" destId="{580A6CD4-7E6B-4622-A32A-688BA0F961C4}" srcOrd="0" destOrd="0" presId="urn:microsoft.com/office/officeart/2018/2/layout/IconVerticalSolidList"/>
    <dgm:cxn modelId="{599898DE-7C49-49C9-A5D2-E570610A2BE6}" type="presParOf" srcId="{D6E34B9D-48AC-4275-812A-5C45A762030C}" destId="{160DD56D-9F53-412F-8211-1DF0D23AF7A7}" srcOrd="1" destOrd="0" presId="urn:microsoft.com/office/officeart/2018/2/layout/IconVerticalSolidList"/>
    <dgm:cxn modelId="{5EEF6653-429C-4EC4-ACBA-321331870F14}" type="presParOf" srcId="{D6E34B9D-48AC-4275-812A-5C45A762030C}" destId="{9436625B-DB98-4352-AC06-5205F9606886}" srcOrd="2" destOrd="0" presId="urn:microsoft.com/office/officeart/2018/2/layout/IconVerticalSolidList"/>
    <dgm:cxn modelId="{8D288033-1C0D-4F8E-8D1B-BFD2642A810A}" type="presParOf" srcId="{D6E34B9D-48AC-4275-812A-5C45A762030C}" destId="{92B5036E-EDD6-4734-AB96-5AB3FBDBBCDB}" srcOrd="3" destOrd="0" presId="urn:microsoft.com/office/officeart/2018/2/layout/IconVerticalSolidList"/>
    <dgm:cxn modelId="{1083C451-44A6-4053-85F9-35DE3D962B3C}" type="presParOf" srcId="{12D2309A-B23C-4673-8080-EC8C71D103B7}" destId="{92CC8C08-B2EC-4172-A3AF-F88E36AAD8C2}" srcOrd="3" destOrd="0" presId="urn:microsoft.com/office/officeart/2018/2/layout/IconVerticalSolidList"/>
    <dgm:cxn modelId="{00F3772F-F9D8-4DE2-B7B2-6A4621C306EF}" type="presParOf" srcId="{12D2309A-B23C-4673-8080-EC8C71D103B7}" destId="{EE0628CF-F61D-40D5-9EAD-0F7C2805BB7E}" srcOrd="4" destOrd="0" presId="urn:microsoft.com/office/officeart/2018/2/layout/IconVerticalSolidList"/>
    <dgm:cxn modelId="{8B457A35-2877-4FBC-BD9B-E52451DD708C}" type="presParOf" srcId="{EE0628CF-F61D-40D5-9EAD-0F7C2805BB7E}" destId="{53F0FF1D-1BA0-4414-A816-3E19607DE84A}" srcOrd="0" destOrd="0" presId="urn:microsoft.com/office/officeart/2018/2/layout/IconVerticalSolidList"/>
    <dgm:cxn modelId="{C9B8CE0D-3FD0-4646-87A6-0D1B51C14629}" type="presParOf" srcId="{EE0628CF-F61D-40D5-9EAD-0F7C2805BB7E}" destId="{CF5BAFDF-9251-469C-AD7A-1CC52089038A}" srcOrd="1" destOrd="0" presId="urn:microsoft.com/office/officeart/2018/2/layout/IconVerticalSolidList"/>
    <dgm:cxn modelId="{9484790F-DD69-42D4-A436-BDBB8676D4F8}" type="presParOf" srcId="{EE0628CF-F61D-40D5-9EAD-0F7C2805BB7E}" destId="{B87976B1-73CC-473B-B652-0EC5D22E9DA8}" srcOrd="2" destOrd="0" presId="urn:microsoft.com/office/officeart/2018/2/layout/IconVerticalSolidList"/>
    <dgm:cxn modelId="{505875A7-69A2-40BD-80B5-DEAB1CA1C2CB}" type="presParOf" srcId="{EE0628CF-F61D-40D5-9EAD-0F7C2805BB7E}" destId="{1D4662E5-4483-47C3-8732-7DB8D23D54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96A2F-C45E-4CED-83BA-100F28ECA495}">
      <dsp:nvSpPr>
        <dsp:cNvPr id="0" name=""/>
        <dsp:cNvSpPr/>
      </dsp:nvSpPr>
      <dsp:spPr>
        <a:xfrm>
          <a:off x="0" y="2478"/>
          <a:ext cx="10506456" cy="5280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D92FC-E327-49EE-8B89-BEBC946425DF}">
      <dsp:nvSpPr>
        <dsp:cNvPr id="0" name=""/>
        <dsp:cNvSpPr/>
      </dsp:nvSpPr>
      <dsp:spPr>
        <a:xfrm>
          <a:off x="159720" y="121279"/>
          <a:ext cx="290400" cy="290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DF58B-B43D-483E-AC62-68305181DE9C}">
      <dsp:nvSpPr>
        <dsp:cNvPr id="0" name=""/>
        <dsp:cNvSpPr/>
      </dsp:nvSpPr>
      <dsp:spPr>
        <a:xfrm>
          <a:off x="609841" y="2478"/>
          <a:ext cx="9896614" cy="52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Expansión urbana</a:t>
          </a:r>
          <a:endParaRPr lang="en-US" sz="1900" kern="1200"/>
        </a:p>
      </dsp:txBody>
      <dsp:txXfrm>
        <a:off x="609841" y="2478"/>
        <a:ext cx="9896614" cy="528001"/>
      </dsp:txXfrm>
    </dsp:sp>
    <dsp:sp modelId="{04741C9B-1911-40EF-9F4A-F24690294ABF}">
      <dsp:nvSpPr>
        <dsp:cNvPr id="0" name=""/>
        <dsp:cNvSpPr/>
      </dsp:nvSpPr>
      <dsp:spPr>
        <a:xfrm>
          <a:off x="0" y="662481"/>
          <a:ext cx="10506456" cy="5280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DBAFD-6C59-4E5B-BE47-FCD76C6A6445}">
      <dsp:nvSpPr>
        <dsp:cNvPr id="0" name=""/>
        <dsp:cNvSpPr/>
      </dsp:nvSpPr>
      <dsp:spPr>
        <a:xfrm>
          <a:off x="159720" y="781281"/>
          <a:ext cx="290400" cy="290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FEC9A-A398-4809-917E-93B6A0149DC6}">
      <dsp:nvSpPr>
        <dsp:cNvPr id="0" name=""/>
        <dsp:cNvSpPr/>
      </dsp:nvSpPr>
      <dsp:spPr>
        <a:xfrm>
          <a:off x="609841" y="662481"/>
          <a:ext cx="9896614" cy="52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Aumento de demanda vegetal</a:t>
          </a:r>
          <a:endParaRPr lang="en-US" sz="1900" kern="1200"/>
        </a:p>
      </dsp:txBody>
      <dsp:txXfrm>
        <a:off x="609841" y="662481"/>
        <a:ext cx="9896614" cy="528001"/>
      </dsp:txXfrm>
    </dsp:sp>
    <dsp:sp modelId="{9861B9E5-453A-4BC3-878B-05EE6913B85E}">
      <dsp:nvSpPr>
        <dsp:cNvPr id="0" name=""/>
        <dsp:cNvSpPr/>
      </dsp:nvSpPr>
      <dsp:spPr>
        <a:xfrm>
          <a:off x="0" y="1322483"/>
          <a:ext cx="10506456" cy="5280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03E7C-C5A8-46B2-8834-856E4629F2A5}">
      <dsp:nvSpPr>
        <dsp:cNvPr id="0" name=""/>
        <dsp:cNvSpPr/>
      </dsp:nvSpPr>
      <dsp:spPr>
        <a:xfrm>
          <a:off x="159720" y="1441283"/>
          <a:ext cx="290400" cy="290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E1E12-9009-4F6D-8E86-AA6742270F44}">
      <dsp:nvSpPr>
        <dsp:cNvPr id="0" name=""/>
        <dsp:cNvSpPr/>
      </dsp:nvSpPr>
      <dsp:spPr>
        <a:xfrm>
          <a:off x="609841" y="1322483"/>
          <a:ext cx="9896614" cy="52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Ineficiencia en el riego</a:t>
          </a:r>
          <a:endParaRPr lang="en-US" sz="1900" kern="1200"/>
        </a:p>
      </dsp:txBody>
      <dsp:txXfrm>
        <a:off x="609841" y="1322483"/>
        <a:ext cx="9896614" cy="528001"/>
      </dsp:txXfrm>
    </dsp:sp>
    <dsp:sp modelId="{A9DA8ABE-9C37-417B-92D1-03217C9CF36E}">
      <dsp:nvSpPr>
        <dsp:cNvPr id="0" name=""/>
        <dsp:cNvSpPr/>
      </dsp:nvSpPr>
      <dsp:spPr>
        <a:xfrm>
          <a:off x="0" y="1982485"/>
          <a:ext cx="10506456" cy="5280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3B01F-EC2A-4C9F-8475-468F88BAAF8E}">
      <dsp:nvSpPr>
        <dsp:cNvPr id="0" name=""/>
        <dsp:cNvSpPr/>
      </dsp:nvSpPr>
      <dsp:spPr>
        <a:xfrm>
          <a:off x="159720" y="2101285"/>
          <a:ext cx="290400" cy="290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74932-A36D-400E-A1D4-6EB26A11EDA4}">
      <dsp:nvSpPr>
        <dsp:cNvPr id="0" name=""/>
        <dsp:cNvSpPr/>
      </dsp:nvSpPr>
      <dsp:spPr>
        <a:xfrm>
          <a:off x="609841" y="1982485"/>
          <a:ext cx="9896614" cy="52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Necesidad de automatizar la gestión de invernaderos</a:t>
          </a:r>
          <a:endParaRPr lang="en-US" sz="1900" kern="1200" dirty="0"/>
        </a:p>
      </dsp:txBody>
      <dsp:txXfrm>
        <a:off x="609841" y="1982485"/>
        <a:ext cx="9896614" cy="528001"/>
      </dsp:txXfrm>
    </dsp:sp>
    <dsp:sp modelId="{5EFF6E9D-CDB2-4EE4-86F0-D165A3ABB4EF}">
      <dsp:nvSpPr>
        <dsp:cNvPr id="0" name=""/>
        <dsp:cNvSpPr/>
      </dsp:nvSpPr>
      <dsp:spPr>
        <a:xfrm>
          <a:off x="0" y="2642487"/>
          <a:ext cx="10506456" cy="5280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8C6D3-5859-48CA-B716-015C6135EF81}">
      <dsp:nvSpPr>
        <dsp:cNvPr id="0" name=""/>
        <dsp:cNvSpPr/>
      </dsp:nvSpPr>
      <dsp:spPr>
        <a:xfrm>
          <a:off x="159720" y="2761287"/>
          <a:ext cx="290400" cy="290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376E4-0314-4C49-9668-C6AF5A33E554}">
      <dsp:nvSpPr>
        <dsp:cNvPr id="0" name=""/>
        <dsp:cNvSpPr/>
      </dsp:nvSpPr>
      <dsp:spPr>
        <a:xfrm>
          <a:off x="609841" y="2642487"/>
          <a:ext cx="9896614" cy="52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“Buscamos que la tecnología trabaje para el agricultor.”</a:t>
          </a:r>
          <a:endParaRPr lang="en-US" sz="1900" kern="1200" dirty="0"/>
        </a:p>
      </dsp:txBody>
      <dsp:txXfrm>
        <a:off x="609841" y="2642487"/>
        <a:ext cx="9896614" cy="528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768F4-EE41-449A-91C4-436389306258}">
      <dsp:nvSpPr>
        <dsp:cNvPr id="0" name=""/>
        <dsp:cNvSpPr/>
      </dsp:nvSpPr>
      <dsp:spPr>
        <a:xfrm>
          <a:off x="403550" y="1341904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A688D-D868-4842-A81F-424B68FEA7A4}">
      <dsp:nvSpPr>
        <dsp:cNvPr id="0" name=""/>
        <dsp:cNvSpPr/>
      </dsp:nvSpPr>
      <dsp:spPr>
        <a:xfrm>
          <a:off x="644863" y="1583217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78005-1CE1-4F1C-9AF0-5FC2D065FB0C}">
      <dsp:nvSpPr>
        <dsp:cNvPr id="0" name=""/>
        <dsp:cNvSpPr/>
      </dsp:nvSpPr>
      <dsp:spPr>
        <a:xfrm>
          <a:off x="41581" y="2826904"/>
          <a:ext cx="1856250" cy="17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100" b="0" i="0" kern="1200" baseline="0"/>
            <a:t>Capturar parámetros para medir variables ambientales (temperatura, humedad, luz, nivel de agua) en un invernadero, monitoreando y controlando, para mejorar la producción agrícola.</a:t>
          </a:r>
          <a:endParaRPr lang="en-US" sz="1100" kern="1200"/>
        </a:p>
      </dsp:txBody>
      <dsp:txXfrm>
        <a:off x="41581" y="2826904"/>
        <a:ext cx="1856250" cy="1710000"/>
      </dsp:txXfrm>
    </dsp:sp>
    <dsp:sp modelId="{31B9D9DB-ED19-44A2-8EBA-BDD3A3A8EAD5}">
      <dsp:nvSpPr>
        <dsp:cNvPr id="0" name=""/>
        <dsp:cNvSpPr/>
      </dsp:nvSpPr>
      <dsp:spPr>
        <a:xfrm>
          <a:off x="2584644" y="1341904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5DF7A-BE04-49BE-9F84-2823603B3BFF}">
      <dsp:nvSpPr>
        <dsp:cNvPr id="0" name=""/>
        <dsp:cNvSpPr/>
      </dsp:nvSpPr>
      <dsp:spPr>
        <a:xfrm>
          <a:off x="2825956" y="1583217"/>
          <a:ext cx="649687" cy="64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F5B61-B039-496F-AFCC-6853A897D8E2}">
      <dsp:nvSpPr>
        <dsp:cNvPr id="0" name=""/>
        <dsp:cNvSpPr/>
      </dsp:nvSpPr>
      <dsp:spPr>
        <a:xfrm>
          <a:off x="2222675" y="2826904"/>
          <a:ext cx="1856250" cy="17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100" b="0" i="0" kern="1200" baseline="0"/>
            <a:t>Integrar la información recolectada en la nube con la aplicación movil.</a:t>
          </a:r>
          <a:endParaRPr lang="en-US" sz="1100" kern="1200"/>
        </a:p>
      </dsp:txBody>
      <dsp:txXfrm>
        <a:off x="2222675" y="2826904"/>
        <a:ext cx="1856250" cy="1710000"/>
      </dsp:txXfrm>
    </dsp:sp>
    <dsp:sp modelId="{0CBF0892-9CA3-41B4-B0A9-52B8C8FFC5A7}">
      <dsp:nvSpPr>
        <dsp:cNvPr id="0" name=""/>
        <dsp:cNvSpPr/>
      </dsp:nvSpPr>
      <dsp:spPr>
        <a:xfrm>
          <a:off x="4765738" y="1341904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DE269-12B9-43C8-83B4-C5E91060FFAE}">
      <dsp:nvSpPr>
        <dsp:cNvPr id="0" name=""/>
        <dsp:cNvSpPr/>
      </dsp:nvSpPr>
      <dsp:spPr>
        <a:xfrm>
          <a:off x="5007050" y="1583217"/>
          <a:ext cx="649687" cy="649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6F723-C69F-4982-9D51-E206465CA1F5}">
      <dsp:nvSpPr>
        <dsp:cNvPr id="0" name=""/>
        <dsp:cNvSpPr/>
      </dsp:nvSpPr>
      <dsp:spPr>
        <a:xfrm>
          <a:off x="4403769" y="2826904"/>
          <a:ext cx="1856250" cy="17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100" b="0" i="0" kern="1200" baseline="0"/>
            <a:t>Desarrollar una aplicación web/móvil que permita visualización y control remoto del invernadero.</a:t>
          </a:r>
          <a:endParaRPr lang="en-US" sz="1100" kern="1200"/>
        </a:p>
      </dsp:txBody>
      <dsp:txXfrm>
        <a:off x="4403769" y="2826904"/>
        <a:ext cx="1856250" cy="171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ABB03-A410-420B-8F79-3C0BA1C2A62D}">
      <dsp:nvSpPr>
        <dsp:cNvPr id="0" name=""/>
        <dsp:cNvSpPr/>
      </dsp:nvSpPr>
      <dsp:spPr>
        <a:xfrm>
          <a:off x="3170" y="130347"/>
          <a:ext cx="2514897" cy="15089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kern="1200"/>
            <a:t>Incluye:</a:t>
          </a:r>
          <a:endParaRPr lang="en-US" sz="2300" kern="1200"/>
        </a:p>
      </dsp:txBody>
      <dsp:txXfrm>
        <a:off x="3170" y="130347"/>
        <a:ext cx="2514897" cy="1508938"/>
      </dsp:txXfrm>
    </dsp:sp>
    <dsp:sp modelId="{BA1BC904-C00D-4352-94C5-554451BB8F4B}">
      <dsp:nvSpPr>
        <dsp:cNvPr id="0" name=""/>
        <dsp:cNvSpPr/>
      </dsp:nvSpPr>
      <dsp:spPr>
        <a:xfrm>
          <a:off x="2769557" y="130347"/>
          <a:ext cx="2514897" cy="1508938"/>
        </a:xfrm>
        <a:prstGeom prst="rect">
          <a:avLst/>
        </a:prstGeom>
        <a:gradFill rotWithShape="0">
          <a:gsLst>
            <a:gs pos="0">
              <a:schemeClr val="accent5">
                <a:hueOff val="-1736021"/>
                <a:satOff val="-118"/>
                <a:lumOff val="2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736021"/>
                <a:satOff val="-118"/>
                <a:lumOff val="2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736021"/>
                <a:satOff val="-118"/>
                <a:lumOff val="2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Instalación y calibración de sensores.</a:t>
          </a:r>
          <a:endParaRPr lang="en-US" sz="2300" kern="1200"/>
        </a:p>
      </dsp:txBody>
      <dsp:txXfrm>
        <a:off x="2769557" y="130347"/>
        <a:ext cx="2514897" cy="1508938"/>
      </dsp:txXfrm>
    </dsp:sp>
    <dsp:sp modelId="{0C1319B6-D6E3-427A-8350-DF5A7BBC7248}">
      <dsp:nvSpPr>
        <dsp:cNvPr id="0" name=""/>
        <dsp:cNvSpPr/>
      </dsp:nvSpPr>
      <dsp:spPr>
        <a:xfrm>
          <a:off x="5535944" y="130347"/>
          <a:ext cx="2514897" cy="1508938"/>
        </a:xfrm>
        <a:prstGeom prst="rect">
          <a:avLst/>
        </a:prstGeom>
        <a:gradFill rotWithShape="0">
          <a:gsLst>
            <a:gs pos="0">
              <a:schemeClr val="accent5">
                <a:hueOff val="-3472043"/>
                <a:satOff val="-236"/>
                <a:lumOff val="5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472043"/>
                <a:satOff val="-236"/>
                <a:lumOff val="5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472043"/>
                <a:satOff val="-236"/>
                <a:lumOff val="5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Captura para almacenamiento de datos. </a:t>
          </a:r>
          <a:endParaRPr lang="en-US" sz="2300" kern="1200"/>
        </a:p>
      </dsp:txBody>
      <dsp:txXfrm>
        <a:off x="5535944" y="130347"/>
        <a:ext cx="2514897" cy="1508938"/>
      </dsp:txXfrm>
    </dsp:sp>
    <dsp:sp modelId="{B4AE9C1F-4224-40EE-86EB-5C46AB236D92}">
      <dsp:nvSpPr>
        <dsp:cNvPr id="0" name=""/>
        <dsp:cNvSpPr/>
      </dsp:nvSpPr>
      <dsp:spPr>
        <a:xfrm>
          <a:off x="8302332" y="130347"/>
          <a:ext cx="2514897" cy="1508938"/>
        </a:xfrm>
        <a:prstGeom prst="rect">
          <a:avLst/>
        </a:prstGeom>
        <a:gradFill rotWithShape="0">
          <a:gsLst>
            <a:gs pos="0">
              <a:schemeClr val="accent5">
                <a:hueOff val="-5208064"/>
                <a:satOff val="-354"/>
                <a:lumOff val="8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08064"/>
                <a:satOff val="-354"/>
                <a:lumOff val="8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08064"/>
                <a:satOff val="-354"/>
                <a:lumOff val="8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Control de los parámetros a través de una aplicación móvil.</a:t>
          </a:r>
          <a:endParaRPr lang="en-US" sz="2300" kern="1200"/>
        </a:p>
      </dsp:txBody>
      <dsp:txXfrm>
        <a:off x="8302332" y="130347"/>
        <a:ext cx="2514897" cy="1508938"/>
      </dsp:txXfrm>
    </dsp:sp>
    <dsp:sp modelId="{BFA1B12D-81CB-4499-8DEB-383E040EE4CC}">
      <dsp:nvSpPr>
        <dsp:cNvPr id="0" name=""/>
        <dsp:cNvSpPr/>
      </dsp:nvSpPr>
      <dsp:spPr>
        <a:xfrm>
          <a:off x="3170" y="1890775"/>
          <a:ext cx="2514897" cy="1508938"/>
        </a:xfrm>
        <a:prstGeom prst="rect">
          <a:avLst/>
        </a:prstGeom>
        <a:gradFill rotWithShape="0">
          <a:gsLst>
            <a:gs pos="0">
              <a:schemeClr val="accent5">
                <a:hueOff val="-6944086"/>
                <a:satOff val="-472"/>
                <a:lumOff val="11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944086"/>
                <a:satOff val="-472"/>
                <a:lumOff val="11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944086"/>
                <a:satOff val="-472"/>
                <a:lumOff val="11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kern="1200"/>
            <a:t>No incluye:</a:t>
          </a:r>
          <a:endParaRPr lang="en-US" sz="2300" kern="1200"/>
        </a:p>
      </dsp:txBody>
      <dsp:txXfrm>
        <a:off x="3170" y="1890775"/>
        <a:ext cx="2514897" cy="1508938"/>
      </dsp:txXfrm>
    </dsp:sp>
    <dsp:sp modelId="{82E71C49-CA8A-42EF-B914-AD1B08A9F214}">
      <dsp:nvSpPr>
        <dsp:cNvPr id="0" name=""/>
        <dsp:cNvSpPr/>
      </dsp:nvSpPr>
      <dsp:spPr>
        <a:xfrm>
          <a:off x="2769557" y="1890775"/>
          <a:ext cx="2514897" cy="1508938"/>
        </a:xfrm>
        <a:prstGeom prst="rect">
          <a:avLst/>
        </a:prstGeom>
        <a:gradFill rotWithShape="0">
          <a:gsLst>
            <a:gs pos="0">
              <a:schemeClr val="accent5">
                <a:hueOff val="-8680107"/>
                <a:satOff val="-590"/>
                <a:lumOff val="14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680107"/>
                <a:satOff val="-590"/>
                <a:lumOff val="14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680107"/>
                <a:satOff val="-590"/>
                <a:lumOff val="14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Escalabilidad a granjas de gran tamaño.</a:t>
          </a:r>
          <a:endParaRPr lang="en-US" sz="2300" kern="1200"/>
        </a:p>
      </dsp:txBody>
      <dsp:txXfrm>
        <a:off x="2769557" y="1890775"/>
        <a:ext cx="2514897" cy="1508938"/>
      </dsp:txXfrm>
    </dsp:sp>
    <dsp:sp modelId="{58AE899F-EF1C-4156-A69D-D6B9BC9E1EC3}">
      <dsp:nvSpPr>
        <dsp:cNvPr id="0" name=""/>
        <dsp:cNvSpPr/>
      </dsp:nvSpPr>
      <dsp:spPr>
        <a:xfrm>
          <a:off x="5535944" y="1890775"/>
          <a:ext cx="2514897" cy="1508938"/>
        </a:xfrm>
        <a:prstGeom prst="rect">
          <a:avLst/>
        </a:prstGeom>
        <a:gradFill rotWithShape="0">
          <a:gsLst>
            <a:gs pos="0">
              <a:schemeClr val="accent5">
                <a:hueOff val="-10416129"/>
                <a:satOff val="-708"/>
                <a:lumOff val="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416129"/>
                <a:satOff val="-708"/>
                <a:lumOff val="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416129"/>
                <a:satOff val="-708"/>
                <a:lumOff val="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Integración avanzada con inteligencia artificial.</a:t>
          </a:r>
          <a:endParaRPr lang="en-US" sz="2300" kern="1200"/>
        </a:p>
      </dsp:txBody>
      <dsp:txXfrm>
        <a:off x="5535944" y="1890775"/>
        <a:ext cx="2514897" cy="1508938"/>
      </dsp:txXfrm>
    </dsp:sp>
    <dsp:sp modelId="{8CC64481-A135-45B4-B031-DF36CD8EB75D}">
      <dsp:nvSpPr>
        <dsp:cNvPr id="0" name=""/>
        <dsp:cNvSpPr/>
      </dsp:nvSpPr>
      <dsp:spPr>
        <a:xfrm>
          <a:off x="8302332" y="1890775"/>
          <a:ext cx="2514897" cy="1508938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Integración con sistemas externos de gestión agrícola.</a:t>
          </a:r>
          <a:endParaRPr lang="en-US" sz="2300" kern="1200"/>
        </a:p>
      </dsp:txBody>
      <dsp:txXfrm>
        <a:off x="8302332" y="1890775"/>
        <a:ext cx="2514897" cy="15089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79B82-DCD1-4BB7-B3ED-B3CBD7FEA4B0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E5297-57DE-4024-A26A-8F8B522DA0E9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FB2EC-6373-4263-AAAE-68BE67C83C2E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0" i="0" kern="1200"/>
            <a:t>El sistema debe medir temperatura del aire, humedad relativa, humedad del sustrato y luz.</a:t>
          </a:r>
          <a:endParaRPr lang="en-US" sz="1300" kern="1200"/>
        </a:p>
      </dsp:txBody>
      <dsp:txXfrm>
        <a:off x="1172126" y="908559"/>
        <a:ext cx="2114937" cy="897246"/>
      </dsp:txXfrm>
    </dsp:sp>
    <dsp:sp modelId="{55E9E7AE-40BE-435B-8856-7646F7CD88D6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F71AF-4156-4A32-B097-A3A4E0BCEC40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F0D4C-13C9-4BE7-9103-9745042EBA66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0" i="0" kern="1200" dirty="0"/>
            <a:t>El sistema debe permitir enviar cada parámetro a la nube, y ponerlo a disposición de los dispositivos </a:t>
          </a:r>
          <a:r>
            <a:rPr lang="es-CL" sz="1300" b="0" i="0" kern="1200" dirty="0" err="1"/>
            <a:t>moviles</a:t>
          </a:r>
          <a:r>
            <a:rPr lang="es-CL" sz="1300" b="0" i="0" kern="1200" dirty="0"/>
            <a:t>.</a:t>
          </a:r>
          <a:endParaRPr lang="en-US" sz="1300" kern="1200" dirty="0"/>
        </a:p>
      </dsp:txBody>
      <dsp:txXfrm>
        <a:off x="4745088" y="908559"/>
        <a:ext cx="2114937" cy="897246"/>
      </dsp:txXfrm>
    </dsp:sp>
    <dsp:sp modelId="{D8A1A252-01EB-445E-89BA-800D6E87A328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9473F-4E02-4C39-8508-098671D7284C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47DC8-E109-4FC0-962F-CBA7CCEE236B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0" i="0" kern="1200" dirty="0"/>
            <a:t>Debe existir un modo manual para activar/desactivar actuadores.</a:t>
          </a:r>
          <a:endParaRPr lang="en-US" sz="1300" kern="1200" dirty="0"/>
        </a:p>
      </dsp:txBody>
      <dsp:txXfrm>
        <a:off x="8318049" y="908559"/>
        <a:ext cx="2114937" cy="897246"/>
      </dsp:txXfrm>
    </dsp:sp>
    <dsp:sp modelId="{DF0B6207-2F07-48E1-82CB-7515274A0ED1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8438F-0FDC-47F3-860F-EBBBABF42A4D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09F7F-E312-4BE1-A9EF-772512492001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0" i="0" kern="1200"/>
            <a:t>Se deben generar alertas cuando un parámetro sobrepase los límites establecidos.</a:t>
          </a:r>
          <a:endParaRPr lang="en-US" sz="1300" kern="1200"/>
        </a:p>
      </dsp:txBody>
      <dsp:txXfrm>
        <a:off x="1172126" y="2545532"/>
        <a:ext cx="2114937" cy="897246"/>
      </dsp:txXfrm>
    </dsp:sp>
    <dsp:sp modelId="{84DC7BD3-2CC5-4FA2-9A47-B125C81E512D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33996-D15A-4C85-8767-BF4603B2E64E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A492E-38BD-4F06-89E7-9E3671A4C150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0" i="0" kern="1200" dirty="0"/>
            <a:t>El sistema debe mantener un registro de eventos y calibraciones para auditoría básica</a:t>
          </a:r>
          <a:endParaRPr lang="en-US" sz="1300" kern="1200" dirty="0"/>
        </a:p>
      </dsp:txBody>
      <dsp:txXfrm>
        <a:off x="4745088" y="2545532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268C9-E2F4-4F10-9A7D-74322A66DF66}">
      <dsp:nvSpPr>
        <dsp:cNvPr id="0" name=""/>
        <dsp:cNvSpPr/>
      </dsp:nvSpPr>
      <dsp:spPr>
        <a:xfrm>
          <a:off x="0" y="29854"/>
          <a:ext cx="4724399" cy="5405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Desarrollo Móvil</a:t>
          </a:r>
          <a:endParaRPr lang="en-US" sz="2200" kern="1200" dirty="0"/>
        </a:p>
      </dsp:txBody>
      <dsp:txXfrm>
        <a:off x="26387" y="56241"/>
        <a:ext cx="4671625" cy="487766"/>
      </dsp:txXfrm>
    </dsp:sp>
    <dsp:sp modelId="{DA3E16A4-86BF-44D3-B79A-9643C9276963}">
      <dsp:nvSpPr>
        <dsp:cNvPr id="0" name=""/>
        <dsp:cNvSpPr/>
      </dsp:nvSpPr>
      <dsp:spPr>
        <a:xfrm>
          <a:off x="0" y="633754"/>
          <a:ext cx="4724399" cy="5405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Mantenibilidad</a:t>
          </a:r>
          <a:endParaRPr lang="en-US" sz="2200" kern="1200" dirty="0"/>
        </a:p>
      </dsp:txBody>
      <dsp:txXfrm>
        <a:off x="26387" y="660141"/>
        <a:ext cx="4671625" cy="487766"/>
      </dsp:txXfrm>
    </dsp:sp>
    <dsp:sp modelId="{8071F3F8-BC2B-48EA-ADBF-F4E288432D70}">
      <dsp:nvSpPr>
        <dsp:cNvPr id="0" name=""/>
        <dsp:cNvSpPr/>
      </dsp:nvSpPr>
      <dsp:spPr>
        <a:xfrm>
          <a:off x="0" y="1237654"/>
          <a:ext cx="4724399" cy="5405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Acceso remoto</a:t>
          </a:r>
          <a:endParaRPr lang="en-US" sz="2200" kern="1200" dirty="0"/>
        </a:p>
      </dsp:txBody>
      <dsp:txXfrm>
        <a:off x="26387" y="1264041"/>
        <a:ext cx="4671625" cy="487766"/>
      </dsp:txXfrm>
    </dsp:sp>
    <dsp:sp modelId="{2617DB78-3446-4284-8DE5-EA4769492087}">
      <dsp:nvSpPr>
        <dsp:cNvPr id="0" name=""/>
        <dsp:cNvSpPr/>
      </dsp:nvSpPr>
      <dsp:spPr>
        <a:xfrm>
          <a:off x="0" y="1841554"/>
          <a:ext cx="4724399" cy="5405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Interfaz amigable </a:t>
          </a:r>
          <a:endParaRPr lang="en-US" sz="2200" kern="1200" dirty="0"/>
        </a:p>
      </dsp:txBody>
      <dsp:txXfrm>
        <a:off x="26387" y="1867941"/>
        <a:ext cx="4671625" cy="487766"/>
      </dsp:txXfrm>
    </dsp:sp>
    <dsp:sp modelId="{E0A4AA89-C19A-4A7C-B4F1-F77B6450F670}">
      <dsp:nvSpPr>
        <dsp:cNvPr id="0" name=""/>
        <dsp:cNvSpPr/>
      </dsp:nvSpPr>
      <dsp:spPr>
        <a:xfrm>
          <a:off x="0" y="2445454"/>
          <a:ext cx="4724399" cy="5405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Almacenamiento</a:t>
          </a:r>
          <a:r>
            <a:rPr lang="en-US" sz="2200" kern="1200" dirty="0"/>
            <a:t> </a:t>
          </a:r>
          <a:r>
            <a:rPr lang="en-US" sz="2200" kern="1200" dirty="0" err="1"/>
            <a:t>en</a:t>
          </a:r>
          <a:r>
            <a:rPr lang="en-US" sz="2200" kern="1200" dirty="0"/>
            <a:t> la </a:t>
          </a:r>
          <a:r>
            <a:rPr lang="en-US" sz="2200" kern="1200" dirty="0" err="1"/>
            <a:t>nube</a:t>
          </a:r>
          <a:endParaRPr lang="en-US" sz="2200" kern="1200" dirty="0"/>
        </a:p>
      </dsp:txBody>
      <dsp:txXfrm>
        <a:off x="26387" y="2471841"/>
        <a:ext cx="4671625" cy="4877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E8D7F-DA70-4DD9-B651-8A7EBAEA1930}">
      <dsp:nvSpPr>
        <dsp:cNvPr id="0" name=""/>
        <dsp:cNvSpPr/>
      </dsp:nvSpPr>
      <dsp:spPr>
        <a:xfrm>
          <a:off x="0" y="430"/>
          <a:ext cx="10820400" cy="10083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6C4AC-65C3-4F45-A2B0-6B1FB16D07EC}">
      <dsp:nvSpPr>
        <dsp:cNvPr id="0" name=""/>
        <dsp:cNvSpPr/>
      </dsp:nvSpPr>
      <dsp:spPr>
        <a:xfrm>
          <a:off x="305023" y="227308"/>
          <a:ext cx="554588" cy="554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2A3FE-8203-4886-A783-B3BB68B00D94}">
      <dsp:nvSpPr>
        <dsp:cNvPr id="0" name=""/>
        <dsp:cNvSpPr/>
      </dsp:nvSpPr>
      <dsp:spPr>
        <a:xfrm>
          <a:off x="1164636" y="430"/>
          <a:ext cx="9655763" cy="1008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16" tIns="106716" rIns="106716" bIns="1067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Problemas de alimentación y sobrecarga eléctrica en el ESP32</a:t>
          </a:r>
          <a:endParaRPr lang="en-US" sz="2500" kern="1200" dirty="0"/>
        </a:p>
      </dsp:txBody>
      <dsp:txXfrm>
        <a:off x="1164636" y="430"/>
        <a:ext cx="9655763" cy="1008342"/>
      </dsp:txXfrm>
    </dsp:sp>
    <dsp:sp modelId="{580A6CD4-7E6B-4622-A32A-688BA0F961C4}">
      <dsp:nvSpPr>
        <dsp:cNvPr id="0" name=""/>
        <dsp:cNvSpPr/>
      </dsp:nvSpPr>
      <dsp:spPr>
        <a:xfrm>
          <a:off x="0" y="1260859"/>
          <a:ext cx="10820400" cy="10083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DD56D-9F53-412F-8211-1DF0D23AF7A7}">
      <dsp:nvSpPr>
        <dsp:cNvPr id="0" name=""/>
        <dsp:cNvSpPr/>
      </dsp:nvSpPr>
      <dsp:spPr>
        <a:xfrm>
          <a:off x="305023" y="1487736"/>
          <a:ext cx="554588" cy="554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5036E-EDD6-4734-AB96-5AB3FBDBBCDB}">
      <dsp:nvSpPr>
        <dsp:cNvPr id="0" name=""/>
        <dsp:cNvSpPr/>
      </dsp:nvSpPr>
      <dsp:spPr>
        <a:xfrm>
          <a:off x="1164636" y="1260859"/>
          <a:ext cx="9655763" cy="1008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16" tIns="106716" rIns="106716" bIns="1067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Dificultades en la integración de sensores y calibraciones</a:t>
          </a:r>
          <a:endParaRPr lang="en-US" sz="2500" kern="1200"/>
        </a:p>
      </dsp:txBody>
      <dsp:txXfrm>
        <a:off x="1164636" y="1260859"/>
        <a:ext cx="9655763" cy="1008342"/>
      </dsp:txXfrm>
    </dsp:sp>
    <dsp:sp modelId="{53F0FF1D-1BA0-4414-A816-3E19607DE84A}">
      <dsp:nvSpPr>
        <dsp:cNvPr id="0" name=""/>
        <dsp:cNvSpPr/>
      </dsp:nvSpPr>
      <dsp:spPr>
        <a:xfrm>
          <a:off x="0" y="2521288"/>
          <a:ext cx="10820400" cy="10083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BAFDF-9251-469C-AD7A-1CC52089038A}">
      <dsp:nvSpPr>
        <dsp:cNvPr id="0" name=""/>
        <dsp:cNvSpPr/>
      </dsp:nvSpPr>
      <dsp:spPr>
        <a:xfrm>
          <a:off x="305023" y="2748165"/>
          <a:ext cx="554588" cy="554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662E5-4483-47C3-8732-7DB8D23D54BC}">
      <dsp:nvSpPr>
        <dsp:cNvPr id="0" name=""/>
        <dsp:cNvSpPr/>
      </dsp:nvSpPr>
      <dsp:spPr>
        <a:xfrm>
          <a:off x="1164636" y="2521288"/>
          <a:ext cx="9655763" cy="1008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16" tIns="106716" rIns="106716" bIns="1067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Problemas logísticos en la adquisición de sensores y componentes</a:t>
          </a:r>
          <a:endParaRPr lang="en-US" sz="2500" kern="1200"/>
        </a:p>
      </dsp:txBody>
      <dsp:txXfrm>
        <a:off x="1164636" y="2521288"/>
        <a:ext cx="9655763" cy="1008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6E74E-8062-43CE-8034-F5B7E3045DFB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A0FEA-7A23-4414-B289-6E8547CE4BD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5913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572DF-A6D6-79B1-533A-8A8B0414B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D3D320-2963-A01D-DC35-0012A22FC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4FB252-674B-4B9D-189C-BB5EDF6B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AD4EBB-DB74-4A8B-C56F-C741BDF7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93489-0082-F6DD-CDCF-12FF914F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2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1489-55AD-CF32-EBD8-6FEFEDC9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6BA8FB-FD1D-9A69-589D-E16D39A49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4A10A2-7494-F823-1995-6096CE13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D9555-A796-3799-C1C8-B52F69D90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6B088C-8BF6-8F39-4DB2-68F0706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9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4B1DB4-2C90-9663-4A82-7A74C3A7F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C862FF-F3BA-98BA-AFA5-34038BA22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FAF88-CACE-4F00-2CEF-72C0ED8E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206B7-40EE-6C1D-0BB0-20A8A457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27114F-0049-7D47-A532-D33D6E82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2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58175-F3A3-BDEE-13A3-D329B2BE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C5BA8F-B1AF-5675-595B-E35B15644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588B04-D930-0BE2-A6F8-23D8D5C3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14AF5E-D063-ACCD-7A51-55A96155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0A4A76-B4AB-7B14-7670-D53C6BD8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8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6F041-FF65-E817-7501-1B2B139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9E5753-67B5-2E8D-9CB9-9BBCB550B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190E0A-89C4-5D90-93D9-8DAF4EF2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3C660A-B6C0-8A46-D043-17CA5340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FCF846-5E0A-6332-6C61-40E21845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7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7DF68-C239-7E30-AFC4-DBFA16C9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DEF6C3-5E41-CA47-949B-4BF241F02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434BF2-04DA-B5A7-12D4-11A94C53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EDE216-AB3F-25B5-8322-50718DD9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7E75DF-E67A-6AE6-2C83-EE52C412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F07376-843E-AEC4-B7D4-FACC21B4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0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67D62-12ED-C0DA-64F4-49A5AC6C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EAF244-5F5C-17AF-C666-20D479FE7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AFDE1E-FF53-7AED-1817-3587A9C15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E8721A-0FF5-6BD7-A418-48473B307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44A067-0A14-598F-6295-A9A2514D0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BC75FD-C8FE-1207-7AC8-205DF634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44189D5-DC89-4754-23C0-49273D92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2C5989-3C10-A440-141E-B3A96D0B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1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54D91-7631-CD46-3ADA-49D4DE1A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5CF363-AED3-211A-1CF1-759AA232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DED016-BDB0-25AD-6AEB-90A3DDFD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8408E2-F59B-FDE3-AF28-A7BAF14C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1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2FA77C8-6118-E2FB-D52A-2BD6D1C0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789FB9-823B-4593-03F5-05B52D6A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614944-CD58-E456-96AC-92C273D6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355F4-7E13-3351-1060-688B18EC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0AF4EF-C44E-21EB-2218-6F3EB149B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CF836A-0EFE-7E74-9911-1AB7BD93B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4EB016-BE3C-1D5F-D8F0-4DF8F191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3AA251-077A-08E7-A2B2-515908E7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959AF4-55F5-74B8-CD9C-31977EFE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0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D7964-5083-A24B-C110-18FAC902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3802D1-8AA8-DDC3-83AB-79E95592D6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CA02CC-7F51-EB7D-A895-5BB312147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E1A27-244F-183D-FEB2-10517EDD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805C3F-A74E-4800-34D3-ED142B6F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1C9AEA-B0FB-A160-C3AB-0C86FA42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9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24FA2F2-4F31-D58D-AE06-9FF6537A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6EFB8-9CBD-29BE-B5B5-5E1C04664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09925D-585F-62ED-AA5C-8DAA7F229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DC4DAF-CE6B-B403-69F8-6353861D8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52124A-3CF6-DF97-FCF3-17CEE2593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0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975BCD-E7A1-F4A5-2C3D-42FC7006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475" y="2236856"/>
            <a:ext cx="5831093" cy="937872"/>
          </a:xfrm>
        </p:spPr>
        <p:txBody>
          <a:bodyPr anchor="b">
            <a:normAutofit/>
          </a:bodyPr>
          <a:lstStyle/>
          <a:p>
            <a:r>
              <a:rPr lang="es-CL" b="1" dirty="0" err="1">
                <a:solidFill>
                  <a:srgbClr val="235B3C"/>
                </a:solidFill>
                <a:latin typeface="Amasis MT Pro Black" panose="020F0502020204030204" pitchFamily="18" charset="0"/>
              </a:rPr>
              <a:t>GreenHouse</a:t>
            </a:r>
            <a:r>
              <a:rPr lang="es-CL" b="1" dirty="0">
                <a:solidFill>
                  <a:srgbClr val="235B3C"/>
                </a:solidFill>
                <a:latin typeface="Amasis MT Pro Black" panose="020F0502020204030204" pitchFamily="18" charset="0"/>
              </a:rPr>
              <a:t> Future</a:t>
            </a:r>
            <a:endParaRPr lang="es-CL" dirty="0">
              <a:solidFill>
                <a:srgbClr val="235B3C"/>
              </a:solidFill>
            </a:endParaRP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BE540A-6E33-DD25-14A7-EF9D5490E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346" y="4496109"/>
            <a:ext cx="6353222" cy="167409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s-ES" sz="2400" b="1" dirty="0">
                <a:solidFill>
                  <a:schemeClr val="bg1"/>
                </a:solidFill>
              </a:rPr>
              <a:t>Integrantes:	 Alexandro Márquez</a:t>
            </a:r>
          </a:p>
          <a:p>
            <a:pPr marL="0" indent="0" algn="r">
              <a:buNone/>
            </a:pPr>
            <a:r>
              <a:rPr lang="es-ES" sz="2400" b="1" dirty="0">
                <a:solidFill>
                  <a:schemeClr val="bg1"/>
                </a:solidFill>
              </a:rPr>
              <a:t>           </a:t>
            </a:r>
            <a:r>
              <a:rPr lang="es-ES" sz="2400" b="1" dirty="0" err="1">
                <a:solidFill>
                  <a:schemeClr val="bg1"/>
                </a:solidFill>
              </a:rPr>
              <a:t>Matias</a:t>
            </a:r>
            <a:r>
              <a:rPr lang="es-ES" sz="2400" b="1" dirty="0">
                <a:solidFill>
                  <a:schemeClr val="bg1"/>
                </a:solidFill>
              </a:rPr>
              <a:t> Pérez</a:t>
            </a:r>
            <a:endParaRPr lang="es-CL" sz="2400" b="1" dirty="0">
              <a:solidFill>
                <a:schemeClr val="bg1"/>
              </a:solidFill>
            </a:endParaRPr>
          </a:p>
          <a:p>
            <a:pPr algn="r"/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Séptima versión de las Jornadas Agronómicas de la Escuela de Agronomía de  UDLA ahonda en el impacto de la tecnología en el sector y en la  sustentabilidad - Facultad de Medicina Veterinaria">
            <a:extLst>
              <a:ext uri="{FF2B5EF4-FFF2-40B4-BE49-F238E27FC236}">
                <a16:creationId xmlns:a16="http://schemas.microsoft.com/office/drawing/2014/main" id="{A1CCF572-7284-E844-5822-E7240DE3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r="18506" b="1"/>
          <a:stretch>
            <a:fillRect/>
          </a:stretch>
        </p:blipFill>
        <p:spPr bwMode="auto">
          <a:xfrm>
            <a:off x="7473052" y="152706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37954396-D32F-D173-CA89-69609E63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713" y="14363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1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ED180-5395-D27E-3FB0-52946F2D5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CF28D5B-B34F-EB65-86B7-1588FB55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arquitectura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807D78C-4E87-D64B-3626-B745EFE32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50305"/>
            <a:ext cx="7225748" cy="3757389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80A1F3D-D532-A65D-7763-F98CC6909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40" y="163096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866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608BC-3C28-216F-90EE-439BDB9D5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52DD4-72E1-A791-84E3-EA490500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505" y="892480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72 Black" panose="020B0A04030603020204" pitchFamily="34" charset="0"/>
                <a:cs typeface="72 Black" panose="020B0A04030603020204" pitchFamily="34" charset="0"/>
              </a:rPr>
              <a:t>Tecnologías y herramientas</a:t>
            </a:r>
            <a:endParaRPr lang="es-CL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A413EA1-89D3-DB94-1687-B4C777F3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9043" y="5302738"/>
            <a:ext cx="1448753" cy="1448753"/>
          </a:xfrm>
          <a:prstGeom prst="rect">
            <a:avLst/>
          </a:prstGeom>
        </p:spPr>
      </p:pic>
      <p:pic>
        <p:nvPicPr>
          <p:cNvPr id="10242" name="Picture 2" descr="Firebase - Wikidata">
            <a:extLst>
              <a:ext uri="{FF2B5EF4-FFF2-40B4-BE49-F238E27FC236}">
                <a16:creationId xmlns:a16="http://schemas.microsoft.com/office/drawing/2014/main" id="{85C7F560-0427-8705-F91B-657F490C8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33" y="5544519"/>
            <a:ext cx="3520440" cy="9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act Icon png images | PNGEgg">
            <a:extLst>
              <a:ext uri="{FF2B5EF4-FFF2-40B4-BE49-F238E27FC236}">
                <a16:creationId xmlns:a16="http://schemas.microsoft.com/office/drawing/2014/main" id="{F7857C5C-1607-DAB9-AB39-8E10F734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414" y="4789494"/>
            <a:ext cx="1977583" cy="17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Typescript, language, javascript, static type, typescript logo, frontend,  3d icon, png | PNGWing">
            <a:extLst>
              <a:ext uri="{FF2B5EF4-FFF2-40B4-BE49-F238E27FC236}">
                <a16:creationId xmlns:a16="http://schemas.microsoft.com/office/drawing/2014/main" id="{A95659B4-E01C-EC6F-76ED-45A91D62F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91" y="2793046"/>
            <a:ext cx="1766104" cy="176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947DCF33-AB37-B05D-FE49-7F79BD7B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33" y="3255509"/>
            <a:ext cx="1766104" cy="176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34EC6B8F-22CC-FDB0-FA33-FD1F7289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71" y="3471568"/>
            <a:ext cx="1580909" cy="158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Download - SVG - All Vector Logo">
            <a:extLst>
              <a:ext uri="{FF2B5EF4-FFF2-40B4-BE49-F238E27FC236}">
                <a16:creationId xmlns:a16="http://schemas.microsoft.com/office/drawing/2014/main" id="{1549961C-FDD3-EB47-0F15-96C73A55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25" y="2515790"/>
            <a:ext cx="224028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ADCD440-3B1B-E8D5-82E3-4BEF55DA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25" y="56242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58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46E0E-5DCC-0F55-676D-D1432809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573" y="434381"/>
            <a:ext cx="6557921" cy="767688"/>
          </a:xfrm>
        </p:spPr>
        <p:txBody>
          <a:bodyPr anchor="b">
            <a:normAutofit/>
          </a:bodyPr>
          <a:lstStyle/>
          <a:p>
            <a:pPr algn="ctr"/>
            <a:r>
              <a:rPr lang="pt-BR" sz="2800" b="1" dirty="0">
                <a:latin typeface="72 Black" panose="020B0A04030603020204" pitchFamily="34" charset="0"/>
                <a:cs typeface="72 Black" panose="020B0A04030603020204" pitchFamily="34" charset="0"/>
              </a:rPr>
              <a:t>Modelo de Negocio </a:t>
            </a:r>
            <a:endParaRPr lang="es-CL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61E6BF-DA53-ECC7-AB0B-D7478E03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93" y="1772921"/>
            <a:ext cx="4023360" cy="30734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200" dirty="0"/>
              <a:t>Fuentes de Ingreso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Venta del kit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Suscripción mensual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Servicio de instalación y soporte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Personalización y calibración avanzada</a:t>
            </a:r>
          </a:p>
          <a:p>
            <a:pPr marL="0" indent="0">
              <a:lnSpc>
                <a:spcPct val="90000"/>
              </a:lnSpc>
              <a:buNone/>
            </a:pPr>
            <a:endParaRPr lang="es-CL" sz="1200" dirty="0"/>
          </a:p>
          <a:p>
            <a:pPr marL="0" indent="0">
              <a:lnSpc>
                <a:spcPct val="90000"/>
              </a:lnSpc>
              <a:buNone/>
            </a:pPr>
            <a:endParaRPr lang="es-CL" sz="1200" dirty="0"/>
          </a:p>
          <a:p>
            <a:pPr marL="0" indent="0">
              <a:lnSpc>
                <a:spcPct val="90000"/>
              </a:lnSpc>
              <a:buNone/>
            </a:pPr>
            <a:endParaRPr lang="es-CL" sz="1200" dirty="0"/>
          </a:p>
          <a:p>
            <a:pPr marL="0" indent="0">
              <a:lnSpc>
                <a:spcPct val="90000"/>
              </a:lnSpc>
              <a:buNone/>
            </a:pPr>
            <a:endParaRPr lang="es-CL" sz="1200" dirty="0"/>
          </a:p>
          <a:p>
            <a:pPr marL="0" indent="0">
              <a:lnSpc>
                <a:spcPct val="90000"/>
              </a:lnSpc>
              <a:buNone/>
            </a:pPr>
            <a:br>
              <a:rPr lang="es-CL" sz="700" dirty="0"/>
            </a:br>
            <a:br>
              <a:rPr lang="es-CL" sz="700" dirty="0"/>
            </a:br>
            <a:endParaRPr lang="es-CL" sz="7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3707C1F-C5E5-5FBA-1FB1-6F9C351DA737}"/>
              </a:ext>
            </a:extLst>
          </p:cNvPr>
          <p:cNvSpPr txBox="1">
            <a:spLocks/>
          </p:cNvSpPr>
          <p:nvPr/>
        </p:nvSpPr>
        <p:spPr>
          <a:xfrm>
            <a:off x="7759133" y="1855289"/>
            <a:ext cx="4056947" cy="2645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1200" dirty="0"/>
              <a:t>Ventaja Competitiva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Solución de bajo costo y fácil instalación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 Escalable y adaptable a distintos cultivos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Control remoto desde cualquier dispositivo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 Integración futura con analítica predictiva</a:t>
            </a:r>
            <a:endParaRPr lang="es-CL" sz="1200" dirty="0"/>
          </a:p>
          <a:p>
            <a:pPr marL="0" indent="0">
              <a:lnSpc>
                <a:spcPct val="90000"/>
              </a:lnSpc>
              <a:buFont typeface="Wingdings 3" charset="2"/>
              <a:buNone/>
            </a:pPr>
            <a:endParaRPr lang="es-CL" sz="1200" dirty="0"/>
          </a:p>
          <a:p>
            <a:pPr marL="0" indent="0">
              <a:lnSpc>
                <a:spcPct val="90000"/>
              </a:lnSpc>
              <a:buFont typeface="Wingdings 3" charset="2"/>
              <a:buNone/>
            </a:pPr>
            <a:endParaRPr lang="es-CL" sz="1200" dirty="0"/>
          </a:p>
          <a:p>
            <a:pPr marL="0" indent="0">
              <a:lnSpc>
                <a:spcPct val="90000"/>
              </a:lnSpc>
              <a:buFont typeface="Wingdings 3" charset="2"/>
              <a:buNone/>
            </a:pPr>
            <a:br>
              <a:rPr lang="es-CL" sz="700" dirty="0"/>
            </a:br>
            <a:br>
              <a:rPr lang="es-CL" sz="700" dirty="0"/>
            </a:br>
            <a:endParaRPr lang="es-CL" sz="7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35420A5-CD76-1C1B-7866-1D387B503A44}"/>
              </a:ext>
            </a:extLst>
          </p:cNvPr>
          <p:cNvSpPr txBox="1">
            <a:spLocks/>
          </p:cNvSpPr>
          <p:nvPr/>
        </p:nvSpPr>
        <p:spPr>
          <a:xfrm>
            <a:off x="3491931" y="4084320"/>
            <a:ext cx="4056947" cy="2645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</a:pPr>
            <a:r>
              <a:rPr lang="es-ES" sz="1200" dirty="0"/>
              <a:t>Estructura de Costos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Componentes electrónicos y ensamblaje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Infraestructura en la nube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Desarrollo y mantenimiento de software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200" dirty="0"/>
              <a:t> Marketing y distribución</a:t>
            </a:r>
          </a:p>
          <a:p>
            <a:pPr marL="0" indent="0">
              <a:lnSpc>
                <a:spcPct val="90000"/>
              </a:lnSpc>
              <a:buFont typeface="Wingdings 3" charset="2"/>
              <a:buNone/>
            </a:pPr>
            <a:endParaRPr lang="es-CL" sz="1200" dirty="0"/>
          </a:p>
          <a:p>
            <a:pPr marL="0" indent="0">
              <a:lnSpc>
                <a:spcPct val="90000"/>
              </a:lnSpc>
              <a:buFont typeface="Wingdings 3" charset="2"/>
              <a:buNone/>
            </a:pPr>
            <a:endParaRPr lang="es-CL" sz="1200" dirty="0"/>
          </a:p>
          <a:p>
            <a:pPr marL="0" indent="0">
              <a:lnSpc>
                <a:spcPct val="90000"/>
              </a:lnSpc>
              <a:buFont typeface="Wingdings 3" charset="2"/>
              <a:buNone/>
            </a:pPr>
            <a:br>
              <a:rPr lang="es-CL" sz="700" dirty="0"/>
            </a:br>
            <a:br>
              <a:rPr lang="es-CL" sz="700" dirty="0"/>
            </a:br>
            <a:endParaRPr lang="es-CL" sz="7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306439E-5D86-C5FD-A9D1-8B0BA3C2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40" y="163096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56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B15946-17F8-A6D5-A167-F700E9BD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Interfaz usuario Local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F0FD4F-E135-41CC-2771-A784C4FA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3" y="1467292"/>
            <a:ext cx="7133754" cy="402617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CEA31A1-35AE-4B1F-4E24-A80EA90F2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40" y="163096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2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32B62-8D3B-43B6-9783-30BB879D4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350432-5BAF-3B80-8927-E9D3DF24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Interfaz usuario Movil</a:t>
            </a:r>
          </a:p>
        </p:txBody>
      </p:sp>
      <p:pic>
        <p:nvPicPr>
          <p:cNvPr id="6" name="Imagen 5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374DE2C4-80D2-12EC-C7C4-B1AE0467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"/>
          <a:stretch>
            <a:fillRect/>
          </a:stretch>
        </p:blipFill>
        <p:spPr>
          <a:xfrm>
            <a:off x="4920050" y="1335165"/>
            <a:ext cx="6390502" cy="520768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801C51D-272E-50FB-51AB-023A347BD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40" y="163096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93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8229-A7C9-CF2E-6322-05250ED6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Obstáculos presentados durante el desarrollo</a:t>
            </a:r>
            <a:endParaRPr lang="es-CL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EDEF3D33-4408-6310-FCCD-3D4784871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7664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64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BCCED-EA42-E374-21B0-68CFC466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s-ES" sz="3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Conclusión</a:t>
            </a:r>
            <a:endParaRPr lang="es-CL" sz="3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cxnSp>
        <p:nvCxnSpPr>
          <p:cNvPr id="9225" name="Straight Connector 92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BFE8A4-1BA2-4B81-96F2-426D44448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ES" sz="2000" dirty="0" err="1">
                <a:solidFill>
                  <a:schemeClr val="bg1"/>
                </a:solidFill>
              </a:rPr>
              <a:t>GreenHouse</a:t>
            </a:r>
            <a:r>
              <a:rPr lang="es-ES" sz="2000" dirty="0">
                <a:solidFill>
                  <a:schemeClr val="bg1"/>
                </a:solidFill>
              </a:rPr>
              <a:t> Future es una solución tecnológica innovadora que combina sensores, nube y apps móviles para transformar la gestión agrícola. Contribuye a la sustentabilidad, eficiencia y seguridad alimentaria en un contexto global desafiante.</a:t>
            </a:r>
          </a:p>
          <a:p>
            <a:endParaRPr lang="es-CL" sz="2000" dirty="0">
              <a:solidFill>
                <a:schemeClr val="bg1"/>
              </a:solidFill>
            </a:endParaRPr>
          </a:p>
        </p:txBody>
      </p:sp>
      <p:cxnSp>
        <p:nvCxnSpPr>
          <p:cNvPr id="9227" name="Straight Connector 92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Inauguración de Invernadero de Alta Tecnología en la Estación Experimental  Las Cardas: Un Hito para la Agricultura Sostenible en Zonas Áridas -  Facultad de Ciencias Agronómicas - Universidad de Chile">
            <a:extLst>
              <a:ext uri="{FF2B5EF4-FFF2-40B4-BE49-F238E27FC236}">
                <a16:creationId xmlns:a16="http://schemas.microsoft.com/office/drawing/2014/main" id="{77D01BD7-4B87-B0F9-EF40-0D51528D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r="26336" b="-1"/>
          <a:stretch>
            <a:fillRect/>
          </a:stretch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1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eepAgro revoluciona la agricultura en América Latina con tecnología NVIDIA  - Portal Agro Chile">
            <a:extLst>
              <a:ext uri="{FF2B5EF4-FFF2-40B4-BE49-F238E27FC236}">
                <a16:creationId xmlns:a16="http://schemas.microsoft.com/office/drawing/2014/main" id="{C43A607A-824E-3D89-12D1-F3928F46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675818-1249-BA52-311A-670C2F8A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ES" sz="5000" b="1">
                <a:solidFill>
                  <a:schemeClr val="bg1"/>
                </a:solidFill>
                <a:latin typeface="Aptos Black" panose="020F0502020204030204" pitchFamily="34" charset="0"/>
              </a:rPr>
              <a:t>Contexto</a:t>
            </a:r>
            <a:endParaRPr lang="es-CL" sz="5000" b="1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88" name="Rectangle 2">
            <a:extLst>
              <a:ext uri="{FF2B5EF4-FFF2-40B4-BE49-F238E27FC236}">
                <a16:creationId xmlns:a16="http://schemas.microsoft.com/office/drawing/2014/main" id="{F868039E-F2FC-6F4F-5FCC-B7FB24BCD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155091"/>
              </p:ext>
            </p:extLst>
          </p:nvPr>
        </p:nvGraphicFramePr>
        <p:xfrm>
          <a:off x="841248" y="2999232"/>
          <a:ext cx="10506456" cy="3172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531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5" name="Picture 4104" descr="Primer plano de la cebada en estado salvaje">
            <a:extLst>
              <a:ext uri="{FF2B5EF4-FFF2-40B4-BE49-F238E27FC236}">
                <a16:creationId xmlns:a16="http://schemas.microsoft.com/office/drawing/2014/main" id="{26D735A9-B9F5-7EBD-840F-679638E3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89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112" name="Rectangle 41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51C511-3303-F7AB-6CB5-C549B376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Objetivo General</a:t>
            </a:r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F7D06D-FB40-B4CC-B3B0-C70B5CB69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Desarrollar una solución tecnológica para el monitoreo, control y optimización de cultivos en invernaderos, haciendo más eficiente el uso de recursos y mejorando la productividad agrícola.</a:t>
            </a:r>
            <a:endParaRPr lang="es-CL" sz="1700">
              <a:solidFill>
                <a:schemeClr val="bg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920769-D3D7-861C-895E-79C9F0742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40" y="163096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71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tecnología en la agricultura">
            <a:extLst>
              <a:ext uri="{FF2B5EF4-FFF2-40B4-BE49-F238E27FC236}">
                <a16:creationId xmlns:a16="http://schemas.microsoft.com/office/drawing/2014/main" id="{C016B460-F753-60EF-6B71-38A54E7F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3" t="4774" r="-1" b="4317"/>
          <a:stretch>
            <a:fillRect/>
          </a:stretch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4" name="Rectangle 309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7279D5-D586-0DEF-F984-89976FE6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Propósito del Proyecto</a:t>
            </a:r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11468-FABC-C6F9-A175-0C75B80B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700" dirty="0">
                <a:solidFill>
                  <a:schemeClr val="bg1"/>
                </a:solidFill>
              </a:rPr>
              <a:t>Desarrollar una solución tecnológica que permita monitorear y controlar parámetros agrícolas en tiempo real, integrando sensores, plataforma en la nube y visualización web. Con el fin de mejorar tanto la calidad de los vegetales, los tiempos de producción y usar de manera mas eficiente el espacio disponible para el cultivo.</a:t>
            </a:r>
            <a:endParaRPr lang="es-CL" sz="1700" dirty="0">
              <a:solidFill>
                <a:schemeClr val="bg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8A7405-1D2D-0665-C725-9491CF440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4" y="163096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7 Tipos de tecnología en la agricultura - Servicointi">
            <a:extLst>
              <a:ext uri="{FF2B5EF4-FFF2-40B4-BE49-F238E27FC236}">
                <a16:creationId xmlns:a16="http://schemas.microsoft.com/office/drawing/2014/main" id="{952E1905-B6C3-9642-D9E6-E71924AA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9" t="7527" r="1" b="1199"/>
          <a:stretch>
            <a:fillRect/>
          </a:stretch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1379B9-33DC-FE25-F746-3E41EB35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80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Metodología</a:t>
            </a:r>
            <a:r>
              <a:rPr lang="es-CL" sz="280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en Cascada</a:t>
            </a:r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3CE43-C686-4623-476F-52C797E2CD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95868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Análisis de Requerimientos: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Identificación de necesidades del usuario, sensores a utilizar y funcionalidades del sistema.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s-ES" altLang="es-CL" sz="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Diseño: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Creación de la arquitectura del sistema (hardware, firmware, base de datos y aplicación web).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s-ES" altLang="es-CL" sz="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Implementación: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Programación del ESP32, conexión de sensores y desarrollo del panel web.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s-ES" altLang="es-CL" sz="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Pruebas: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Verificación del funcionamiento del sistema en condiciones reales de invernadero.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s-ES" altLang="es-CL" sz="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Despliegue y Mantenimiento: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s-ES" altLang="es-CL" sz="800" dirty="0">
                <a:solidFill>
                  <a:schemeClr val="bg1"/>
                </a:solidFill>
                <a:latin typeface="Arial" panose="020B0604020202020204" pitchFamily="34" charset="0"/>
              </a:rPr>
              <a:t>Integración del prototipo final, documentación y ajustes posteriores según resultados.</a:t>
            </a: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84369C5-BB2D-273D-5803-FB32F33E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2" y="304371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4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0652CD-2C52-B8DD-9D2B-A073966D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44" y="1195697"/>
            <a:ext cx="3730256" cy="423811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Objetivos Específicos</a:t>
            </a:r>
            <a:endParaRPr lang="es-CL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grpSp>
        <p:nvGrpSpPr>
          <p:cNvPr id="5138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5139" name="Freeform: Shape 5138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0" name="Freeform: Shape 5139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42" name="Oval 5141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44" name="Oval 5143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46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147" name="Freeform: Shape 5146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8" name="Freeform: Shape 5147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9" name="Freeform: Shape 5148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0" name="Freeform: Shape 5149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1" name="Freeform: Shape 5150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2" name="Freeform: Shape 5151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3" name="Freeform: Shape 5152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4" name="Freeform: Shape 5153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5" name="Freeform: Shape 5154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6" name="Freeform: Shape 5155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7" name="Freeform: Shape 5156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8" name="Freeform: Shape 5157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9" name="Freeform: Shape 5158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129" name="Rectangle 1">
            <a:extLst>
              <a:ext uri="{FF2B5EF4-FFF2-40B4-BE49-F238E27FC236}">
                <a16:creationId xmlns:a16="http://schemas.microsoft.com/office/drawing/2014/main" id="{750EFC73-05A9-69A1-140C-8C063EF8B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96178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83B455CD-54FB-2F6B-6510-45826B52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40" y="163096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6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24D77-27BA-AC03-A544-08DAA533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latin typeface="72 Black" panose="020B0A04030603020204" pitchFamily="34" charset="0"/>
                <a:cs typeface="72 Black" panose="020B0A04030603020204" pitchFamily="34" charset="0"/>
              </a:rPr>
              <a:t> Alcance del Proyecto</a:t>
            </a:r>
            <a:br>
              <a:rPr lang="es-ES" b="1" dirty="0"/>
            </a:br>
            <a:endParaRPr lang="es-CL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D6276EF-8F90-5EEE-F308-36D4120825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981579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E4B3CED2-85E6-6E7F-74EC-4E11A52A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40" y="163096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776BCF-BF75-72E1-16CA-7CD041B3E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 grupo de personas en un campo de pasto y nubes&#10;&#10;El contenido generado por IA puede ser incorrecto.">
            <a:extLst>
              <a:ext uri="{FF2B5EF4-FFF2-40B4-BE49-F238E27FC236}">
                <a16:creationId xmlns:a16="http://schemas.microsoft.com/office/drawing/2014/main" id="{1B0390E1-B615-4EE3-A53D-EF03EF5E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A9FE77-88F6-CA72-BB05-CA76C302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6086"/>
            <a:ext cx="10515600" cy="72253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72 Black" panose="020B0A04030603020204" pitchFamily="34" charset="0"/>
                <a:cs typeface="72 Black" panose="020B0A04030603020204" pitchFamily="34" charset="0"/>
              </a:rPr>
              <a:t> Requerimientos Funcionales</a:t>
            </a:r>
            <a:br>
              <a:rPr lang="es-ES" b="1" dirty="0"/>
            </a:br>
            <a:endParaRPr lang="es-CL" dirty="0"/>
          </a:p>
        </p:txBody>
      </p:sp>
      <p:graphicFrame>
        <p:nvGraphicFramePr>
          <p:cNvPr id="7179" name="Rectangle 4">
            <a:extLst>
              <a:ext uri="{FF2B5EF4-FFF2-40B4-BE49-F238E27FC236}">
                <a16:creationId xmlns:a16="http://schemas.microsoft.com/office/drawing/2014/main" id="{1C4C9A38-DC2B-F9A5-8D48-0542C629D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740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3A8DCA40-3906-0A3C-C4C6-33D0142D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05" y="111241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2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BAFCC1-FEE6-CA27-C6B6-89B27ABB9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n 5" descr="Imagen que contiene exterior, parado, verde, firmar&#10;&#10;El contenido generado por IA puede ser incorrecto.">
            <a:extLst>
              <a:ext uri="{FF2B5EF4-FFF2-40B4-BE49-F238E27FC236}">
                <a16:creationId xmlns:a16="http://schemas.microsoft.com/office/drawing/2014/main" id="{F5C52606-2E80-F54A-D154-14740F48A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r="11632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A90E9D-00C3-212B-DAA8-478B5EEA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s-ES" sz="3100" b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Requerimientos No Funcionales</a:t>
            </a:r>
            <a:br>
              <a:rPr lang="es-ES" sz="3100" b="1">
                <a:solidFill>
                  <a:schemeClr val="bg1"/>
                </a:solidFill>
              </a:rPr>
            </a:br>
            <a:endParaRPr lang="es-CL" sz="31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995579FD-3656-0C87-03E4-15872EFB1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10234"/>
              </p:ext>
            </p:extLst>
          </p:nvPr>
        </p:nvGraphicFramePr>
        <p:xfrm>
          <a:off x="1104900" y="2492080"/>
          <a:ext cx="4724400" cy="3015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F1BD31AD-C465-2B46-FCBE-972E658CA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40" y="163096"/>
            <a:ext cx="3482075" cy="8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119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</TotalTime>
  <Words>575</Words>
  <Application>Microsoft Office PowerPoint</Application>
  <PresentationFormat>Panorámica</PresentationFormat>
  <Paragraphs>90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72 Black</vt:lpstr>
      <vt:lpstr>Amasis MT Pro Black</vt:lpstr>
      <vt:lpstr>Aptos</vt:lpstr>
      <vt:lpstr>Aptos Black</vt:lpstr>
      <vt:lpstr>Aptos Display</vt:lpstr>
      <vt:lpstr>Arial</vt:lpstr>
      <vt:lpstr>Calibri</vt:lpstr>
      <vt:lpstr>Wingdings 3</vt:lpstr>
      <vt:lpstr>Tema de Office</vt:lpstr>
      <vt:lpstr>GreenHouse Future</vt:lpstr>
      <vt:lpstr>Contexto</vt:lpstr>
      <vt:lpstr> Objetivo General</vt:lpstr>
      <vt:lpstr>Propósito del Proyecto</vt:lpstr>
      <vt:lpstr>Metodología en Cascada</vt:lpstr>
      <vt:lpstr> Objetivos Específicos</vt:lpstr>
      <vt:lpstr> Alcance del Proyecto </vt:lpstr>
      <vt:lpstr> Requerimientos Funcionales </vt:lpstr>
      <vt:lpstr> Requerimientos No Funcionales </vt:lpstr>
      <vt:lpstr>Diagrama de arquitectura</vt:lpstr>
      <vt:lpstr>Tecnologías y herramientas</vt:lpstr>
      <vt:lpstr>Modelo de Negocio </vt:lpstr>
      <vt:lpstr>Interfaz usuario Local</vt:lpstr>
      <vt:lpstr>Interfaz usuario Movil</vt:lpstr>
      <vt:lpstr>Obstáculos presentados durante el desarrollo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ALEXANDRO EDUARDO MARQUEZ MORALES</dc:creator>
  <cp:lastModifiedBy>ALEXANDRO EDUARDO MARQUEZ MORALES</cp:lastModifiedBy>
  <cp:revision>26</cp:revision>
  <dcterms:created xsi:type="dcterms:W3CDTF">2025-09-05T17:14:37Z</dcterms:created>
  <dcterms:modified xsi:type="dcterms:W3CDTF">2025-12-01T21:39:40Z</dcterms:modified>
</cp:coreProperties>
</file>